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4"/>
  </p:notesMasterIdLst>
  <p:sldIdLst>
    <p:sldId id="257" r:id="rId2"/>
    <p:sldId id="258" r:id="rId3"/>
    <p:sldId id="259" r:id="rId4"/>
    <p:sldId id="260" r:id="rId5"/>
    <p:sldId id="261" r:id="rId6"/>
    <p:sldId id="279" r:id="rId7"/>
    <p:sldId id="280" r:id="rId8"/>
    <p:sldId id="282" r:id="rId9"/>
    <p:sldId id="281" r:id="rId10"/>
    <p:sldId id="272" r:id="rId11"/>
    <p:sldId id="276" r:id="rId12"/>
    <p:sldId id="28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15" autoAdjust="0"/>
  </p:normalViewPr>
  <p:slideViewPr>
    <p:cSldViewPr>
      <p:cViewPr>
        <p:scale>
          <a:sx n="49" d="100"/>
          <a:sy n="49" d="100"/>
        </p:scale>
        <p:origin x="-1080" y="-42"/>
      </p:cViewPr>
      <p:guideLst>
        <p:guide orient="horz" pos="2160"/>
        <p:guide pos="2880"/>
      </p:guideLst>
    </p:cSldViewPr>
  </p:slideViewPr>
  <p:outlineViewPr>
    <p:cViewPr>
      <p:scale>
        <a:sx n="33" d="100"/>
        <a:sy n="33" d="100"/>
      </p:scale>
      <p:origin x="0" y="942"/>
    </p:cViewPr>
  </p:outlineViewPr>
  <p:notesTextViewPr>
    <p:cViewPr>
      <p:scale>
        <a:sx n="100" d="100"/>
        <a:sy n="100" d="100"/>
      </p:scale>
      <p:origin x="0" y="0"/>
    </p:cViewPr>
  </p:notesTextViewPr>
  <p:sorterViewPr>
    <p:cViewPr>
      <p:scale>
        <a:sx n="100" d="100"/>
        <a:sy n="100" d="100"/>
      </p:scale>
      <p:origin x="0" y="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14066A-9587-43EC-B88D-A17900BC9E3F}" type="datetimeFigureOut">
              <a:rPr lang="en-US" smtClean="0"/>
              <a:t>7/18/2022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ACFE0D-1BB3-4B8B-90CD-D4FF10C22C8F}" type="slidenum">
              <a:rPr lang="en-US" smtClean="0"/>
              <a:t>‹#›</a:t>
            </a:fld>
            <a:endParaRPr lang="en-US"/>
          </a:p>
        </p:txBody>
      </p:sp>
    </p:spTree>
    <p:extLst>
      <p:ext uri="{BB962C8B-B14F-4D97-AF65-F5344CB8AC3E}">
        <p14:creationId xmlns:p14="http://schemas.microsoft.com/office/powerpoint/2010/main" val="64562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ACFE0D-1BB3-4B8B-90CD-D4FF10C22C8F}" type="slidenum">
              <a:rPr lang="en-US" smtClean="0"/>
              <a:t>6</a:t>
            </a:fld>
            <a:endParaRPr lang="en-US"/>
          </a:p>
        </p:txBody>
      </p:sp>
    </p:spTree>
    <p:extLst>
      <p:ext uri="{BB962C8B-B14F-4D97-AF65-F5344CB8AC3E}">
        <p14:creationId xmlns:p14="http://schemas.microsoft.com/office/powerpoint/2010/main" val="1203036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1640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9358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2549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610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0289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8461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68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3010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634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9361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2366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6202440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2197168" y="1447800"/>
            <a:ext cx="4749697" cy="2308324"/>
          </a:xfrm>
          <a:prstGeom prst="rect">
            <a:avLst/>
          </a:prstGeom>
          <a:noFill/>
        </p:spPr>
        <p:txBody>
          <a:bodyPr wrap="none" lIns="91440" tIns="45720" rIns="91440" bIns="45720">
            <a:spAutoFit/>
          </a:bodyPr>
          <a:lstStyle/>
          <a:p>
            <a:pPr algn="ctr">
              <a:lnSpc>
                <a:spcPct val="150000"/>
              </a:lnSpc>
            </a:pPr>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Calibri"/>
                <a:cs typeface="Times New Roman"/>
              </a:rPr>
              <a:t/>
            </a:r>
            <a:b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Calibri"/>
                <a:cs typeface="Times New Roman"/>
              </a:rPr>
            </a:br>
            <a:r>
              <a:rPr lang="fr-FR"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ea typeface="Times New Roman"/>
                <a:cs typeface="Times New Roman"/>
              </a:rPr>
              <a:t> </a:t>
            </a:r>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Calibri"/>
                <a:cs typeface="Times New Roman"/>
              </a:rPr>
              <a:t/>
            </a:r>
            <a:b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Calibri"/>
                <a:cs typeface="Times New Roman"/>
              </a:rPr>
            </a:br>
            <a:r>
              <a:rPr lang="en-US" sz="2400" b="1" u="sng" cap="none" spc="0" dirty="0" err="1" smtClean="0">
                <a:ln w="1905"/>
                <a:solidFill>
                  <a:schemeClr val="accent1">
                    <a:lumMod val="50000"/>
                  </a:schemeClr>
                </a:solidFill>
                <a:effectLst>
                  <a:innerShdw blurRad="69850" dist="43180" dir="5400000">
                    <a:srgbClr val="000000">
                      <a:alpha val="65000"/>
                    </a:srgbClr>
                  </a:innerShdw>
                </a:effectLst>
                <a:latin typeface="Times New Roman"/>
                <a:ea typeface="Times New Roman"/>
                <a:cs typeface="Times New Roman"/>
              </a:rPr>
              <a:t>Bài</a:t>
            </a:r>
            <a:r>
              <a:rPr lang="en-US" sz="2400" b="1" u="sng" cap="none" spc="0" dirty="0" smtClean="0">
                <a:ln w="1905"/>
                <a:solidFill>
                  <a:schemeClr val="accent1">
                    <a:lumMod val="50000"/>
                  </a:schemeClr>
                </a:solidFill>
                <a:effectLst>
                  <a:innerShdw blurRad="69850" dist="43180" dir="5400000">
                    <a:srgbClr val="000000">
                      <a:alpha val="65000"/>
                    </a:srgbClr>
                  </a:innerShdw>
                </a:effectLst>
                <a:latin typeface="Times New Roman"/>
                <a:ea typeface="Times New Roman"/>
                <a:cs typeface="Times New Roman"/>
              </a:rPr>
              <a:t> </a:t>
            </a:r>
            <a:r>
              <a:rPr lang="en-US" sz="2400" b="1" u="sng" dirty="0" smtClean="0">
                <a:ln w="1905"/>
                <a:solidFill>
                  <a:schemeClr val="accent1">
                    <a:lumMod val="50000"/>
                  </a:schemeClr>
                </a:solidFill>
                <a:effectLst>
                  <a:innerShdw blurRad="69850" dist="43180" dir="5400000">
                    <a:srgbClr val="000000">
                      <a:alpha val="65000"/>
                    </a:srgbClr>
                  </a:innerShdw>
                </a:effectLst>
                <a:latin typeface="Times New Roman"/>
                <a:ea typeface="Times New Roman"/>
                <a:cs typeface="Times New Roman"/>
              </a:rPr>
              <a:t>2:</a:t>
            </a:r>
            <a:r>
              <a:rPr lang="en-US" sz="2400" b="1" dirty="0">
                <a:ln w="1905"/>
                <a:solidFill>
                  <a:schemeClr val="accent1">
                    <a:lumMod val="50000"/>
                  </a:schemeClr>
                </a:solidFill>
                <a:effectLst>
                  <a:innerShdw blurRad="69850" dist="43180" dir="5400000">
                    <a:srgbClr val="000000">
                      <a:alpha val="65000"/>
                    </a:srgbClr>
                  </a:innerShdw>
                </a:effectLst>
                <a:latin typeface="Times New Roman"/>
                <a:ea typeface="Times New Roman"/>
                <a:cs typeface="Times New Roman"/>
              </a:rPr>
              <a:t> ĐỘI HÌNH ĐỘI NGŨ</a:t>
            </a:r>
            <a:r>
              <a:rPr lang="en-US" sz="2400" b="1" dirty="0" smtClean="0">
                <a:ln w="1905"/>
                <a:solidFill>
                  <a:schemeClr val="accent1">
                    <a:lumMod val="50000"/>
                  </a:schemeClr>
                </a:solidFill>
                <a:effectLst>
                  <a:innerShdw blurRad="69850" dist="43180" dir="5400000">
                    <a:srgbClr val="000000">
                      <a:alpha val="65000"/>
                    </a:srgbClr>
                  </a:innerShdw>
                </a:effectLst>
                <a:latin typeface="Times New Roman"/>
                <a:ea typeface="Times New Roman"/>
                <a:cs typeface="Times New Roman"/>
              </a:rPr>
              <a:t> </a:t>
            </a:r>
          </a:p>
          <a:p>
            <a:pPr algn="ctr">
              <a:lnSpc>
                <a:spcPct val="150000"/>
              </a:lnSpc>
            </a:pPr>
            <a:r>
              <a:rPr lang="en-US" sz="2400" b="1" dirty="0" smtClean="0">
                <a:ln w="1905"/>
                <a:solidFill>
                  <a:schemeClr val="accent1">
                    <a:lumMod val="50000"/>
                  </a:schemeClr>
                </a:solidFill>
                <a:effectLst>
                  <a:innerShdw blurRad="69850" dist="43180" dir="5400000">
                    <a:srgbClr val="000000">
                      <a:alpha val="65000"/>
                    </a:srgbClr>
                  </a:innerShdw>
                </a:effectLst>
                <a:latin typeface="Times New Roman"/>
                <a:ea typeface="Times New Roman"/>
                <a:cs typeface="Times New Roman"/>
              </a:rPr>
              <a:t>TRÒ CH</a:t>
            </a:r>
            <a:r>
              <a:rPr lang="vi-VN" sz="2400" b="1" dirty="0" smtClean="0">
                <a:ln w="1905"/>
                <a:solidFill>
                  <a:schemeClr val="accent1">
                    <a:lumMod val="50000"/>
                  </a:schemeClr>
                </a:solidFill>
                <a:effectLst>
                  <a:innerShdw blurRad="69850" dist="43180" dir="5400000">
                    <a:srgbClr val="000000">
                      <a:alpha val="65000"/>
                    </a:srgbClr>
                  </a:innerShdw>
                </a:effectLst>
                <a:latin typeface="Times New Roman"/>
                <a:ea typeface="Times New Roman"/>
                <a:cs typeface="Times New Roman"/>
              </a:rPr>
              <a:t>Ơ</a:t>
            </a:r>
            <a:r>
              <a:rPr lang="en-US" sz="2400" b="1" dirty="0" smtClean="0">
                <a:ln w="1905"/>
                <a:solidFill>
                  <a:schemeClr val="accent1">
                    <a:lumMod val="50000"/>
                  </a:schemeClr>
                </a:solidFill>
                <a:effectLst>
                  <a:innerShdw blurRad="69850" dist="43180" dir="5400000">
                    <a:srgbClr val="000000">
                      <a:alpha val="65000"/>
                    </a:srgbClr>
                  </a:innerShdw>
                </a:effectLst>
                <a:latin typeface="Times New Roman"/>
                <a:ea typeface="Times New Roman"/>
                <a:cs typeface="Times New Roman"/>
              </a:rPr>
              <a:t>I </a:t>
            </a:r>
            <a:r>
              <a:rPr lang="en-US" sz="2400" b="1" dirty="0">
                <a:ln w="1905"/>
                <a:solidFill>
                  <a:schemeClr val="accent1">
                    <a:lumMod val="50000"/>
                  </a:schemeClr>
                </a:solidFill>
                <a:effectLst>
                  <a:innerShdw blurRad="69850" dist="43180" dir="5400000">
                    <a:srgbClr val="000000">
                      <a:alpha val="65000"/>
                    </a:srgbClr>
                  </a:innerShdw>
                </a:effectLst>
                <a:latin typeface="Times New Roman"/>
                <a:ea typeface="Times New Roman"/>
                <a:cs typeface="Times New Roman"/>
              </a:rPr>
              <a:t>“ </a:t>
            </a:r>
            <a:r>
              <a:rPr lang="en-US" sz="2400" b="1" dirty="0" smtClean="0">
                <a:ln w="1905"/>
                <a:solidFill>
                  <a:schemeClr val="accent1">
                    <a:lumMod val="50000"/>
                  </a:schemeClr>
                </a:solidFill>
                <a:effectLst>
                  <a:innerShdw blurRad="69850" dist="43180" dir="5400000">
                    <a:srgbClr val="000000">
                      <a:alpha val="65000"/>
                    </a:srgbClr>
                  </a:innerShdw>
                </a:effectLst>
                <a:latin typeface="Times New Roman"/>
                <a:ea typeface="Times New Roman"/>
                <a:cs typeface="Times New Roman"/>
              </a:rPr>
              <a:t>CHẠY TIẾP SỨC ”</a:t>
            </a:r>
            <a:endParaRPr lang="en-US" sz="2400" b="1" dirty="0" smtClean="0">
              <a:ln w="1905"/>
              <a:solidFill>
                <a:schemeClr val="accent1">
                  <a:lumMod val="50000"/>
                </a:schemeClr>
              </a:solidFill>
              <a:effectLst>
                <a:innerShdw blurRad="69850" dist="43180" dir="5400000">
                  <a:srgbClr val="000000">
                    <a:alpha val="65000"/>
                  </a:srgbClr>
                </a:innerShdw>
              </a:effectLst>
              <a:latin typeface="Times New Roman"/>
              <a:cs typeface="Times New Roman"/>
            </a:endParaRPr>
          </a:p>
        </p:txBody>
      </p:sp>
      <p:sp>
        <p:nvSpPr>
          <p:cNvPr id="3" name="Rectangle 2"/>
          <p:cNvSpPr/>
          <p:nvPr/>
        </p:nvSpPr>
        <p:spPr>
          <a:xfrm>
            <a:off x="3261382" y="1143000"/>
            <a:ext cx="2621231" cy="646331"/>
          </a:xfrm>
          <a:prstGeom prst="rect">
            <a:avLst/>
          </a:prstGeom>
          <a:noFill/>
        </p:spPr>
        <p:txBody>
          <a:bodyPr wrap="none" lIns="91440" tIns="45720" rIns="91440" bIns="45720">
            <a:spAutoFit/>
          </a:bodyPr>
          <a:lstStyle/>
          <a:p>
            <a:pPr algn="ctr"/>
            <a:r>
              <a:rPr lang="fr-FR" sz="36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t>THỂ </a:t>
            </a:r>
            <a:r>
              <a:rPr lang="fr-FR" sz="36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t>DỤC </a:t>
            </a:r>
            <a:r>
              <a:rPr lang="fr-FR" sz="36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t>5</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TextBox 4"/>
          <p:cNvSpPr txBox="1"/>
          <p:nvPr/>
        </p:nvSpPr>
        <p:spPr>
          <a:xfrm>
            <a:off x="2514600" y="762000"/>
            <a:ext cx="3657600" cy="369332"/>
          </a:xfrm>
          <a:prstGeom prst="rect">
            <a:avLst/>
          </a:prstGeom>
          <a:noFill/>
        </p:spPr>
        <p:txBody>
          <a:bodyPr wrap="square" rtlCol="0">
            <a:spAutoFit/>
          </a:bodyPr>
          <a:lstStyle/>
          <a:p>
            <a:r>
              <a:rPr lang="en-US" dirty="0" err="1" smtClean="0">
                <a:latin typeface="Times New Roman" pitchFamily="18" charset="0"/>
                <a:cs typeface="Times New Roman" pitchFamily="18" charset="0"/>
              </a:rPr>
              <a:t>Thứ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ba,ngày</a:t>
            </a:r>
            <a:r>
              <a:rPr lang="en-US" dirty="0" smtClean="0">
                <a:latin typeface="Times New Roman" pitchFamily="18" charset="0"/>
                <a:cs typeface="Times New Roman" pitchFamily="18" charset="0"/>
              </a:rPr>
              <a:t> 11 </a:t>
            </a:r>
            <a:r>
              <a:rPr lang="en-US" dirty="0" err="1" smtClean="0">
                <a:latin typeface="Times New Roman" pitchFamily="18" charset="0"/>
                <a:cs typeface="Times New Roman" pitchFamily="18" charset="0"/>
              </a:rPr>
              <a:t>tháng</a:t>
            </a:r>
            <a:r>
              <a:rPr lang="en-US" dirty="0" smtClean="0">
                <a:latin typeface="Times New Roman" pitchFamily="18" charset="0"/>
                <a:cs typeface="Times New Roman" pitchFamily="18" charset="0"/>
              </a:rPr>
              <a:t> 1 </a:t>
            </a:r>
            <a:r>
              <a:rPr lang="en-US" dirty="0" err="1" smtClean="0">
                <a:latin typeface="Times New Roman" pitchFamily="18" charset="0"/>
                <a:cs typeface="Times New Roman" pitchFamily="18" charset="0"/>
              </a:rPr>
              <a:t>năm</a:t>
            </a:r>
            <a:r>
              <a:rPr lang="en-US" dirty="0" smtClean="0">
                <a:latin typeface="Times New Roman" pitchFamily="18" charset="0"/>
                <a:cs typeface="Times New Roman" pitchFamily="18" charset="0"/>
              </a:rPr>
              <a:t> 2022</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24908696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304800"/>
            <a:ext cx="5631927" cy="707886"/>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TRÒ CH</a:t>
            </a:r>
            <a:r>
              <a:rPr lang="vi-VN"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Ơ</a:t>
            </a:r>
            <a:r>
              <a:rPr lang="en-US"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 CHẠY TIẾP SỨC</a:t>
            </a:r>
            <a:endParaRPr lang="en-US" sz="4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5" name="Picture 4"/>
          <p:cNvPicPr/>
          <p:nvPr/>
        </p:nvPicPr>
        <p:blipFill>
          <a:blip r:embed="rId2"/>
          <a:stretch>
            <a:fillRect/>
          </a:stretch>
        </p:blipFill>
        <p:spPr>
          <a:xfrm>
            <a:off x="1104900" y="2133600"/>
            <a:ext cx="6934200" cy="3429000"/>
          </a:xfrm>
          <a:prstGeom prst="rect">
            <a:avLst/>
          </a:prstGeom>
        </p:spPr>
      </p:pic>
      <p:sp>
        <p:nvSpPr>
          <p:cNvPr id="3" name="Rectangle 2"/>
          <p:cNvSpPr/>
          <p:nvPr/>
        </p:nvSpPr>
        <p:spPr>
          <a:xfrm>
            <a:off x="838200" y="1012686"/>
            <a:ext cx="7467599" cy="923330"/>
          </a:xfrm>
          <a:prstGeom prst="rect">
            <a:avLst/>
          </a:prstGeom>
        </p:spPr>
        <p:txBody>
          <a:bodyPr wrap="square">
            <a:spAutoFit/>
          </a:bodyPr>
          <a:lstStyle/>
          <a:p>
            <a:pPr marL="342900" lvl="0" indent="-342900">
              <a:spcBef>
                <a:spcPts val="600"/>
              </a:spcBef>
              <a:spcAft>
                <a:spcPts val="600"/>
              </a:spcAft>
              <a:buFont typeface="Times New Roman"/>
              <a:buChar char="-"/>
              <a:tabLst>
                <a:tab pos="571500" algn="l"/>
                <a:tab pos="2743200" algn="ctr"/>
              </a:tabLst>
            </a:pPr>
            <a:r>
              <a:rPr lang="en-US" dirty="0" err="1">
                <a:latin typeface="Times New Roman"/>
                <a:ea typeface="Times New Roman"/>
              </a:rPr>
              <a:t>Chơi</a:t>
            </a:r>
            <a:r>
              <a:rPr lang="en-US" dirty="0">
                <a:latin typeface="Times New Roman"/>
                <a:ea typeface="Times New Roman"/>
              </a:rPr>
              <a:t> </a:t>
            </a:r>
            <a:r>
              <a:rPr lang="en-US" dirty="0" err="1">
                <a:latin typeface="Times New Roman"/>
                <a:ea typeface="Times New Roman"/>
              </a:rPr>
              <a:t>trò</a:t>
            </a:r>
            <a:r>
              <a:rPr lang="en-US" dirty="0">
                <a:latin typeface="Times New Roman"/>
                <a:ea typeface="Times New Roman"/>
              </a:rPr>
              <a:t> </a:t>
            </a:r>
            <a:r>
              <a:rPr lang="en-US" dirty="0" err="1">
                <a:latin typeface="Times New Roman"/>
                <a:ea typeface="Times New Roman"/>
              </a:rPr>
              <a:t>chơi</a:t>
            </a:r>
            <a:r>
              <a:rPr lang="en-US" dirty="0">
                <a:latin typeface="Times New Roman"/>
                <a:ea typeface="Times New Roman"/>
              </a:rPr>
              <a:t> “</a:t>
            </a:r>
            <a:r>
              <a:rPr lang="en-US" dirty="0" err="1">
                <a:latin typeface="Times New Roman"/>
                <a:ea typeface="Times New Roman"/>
              </a:rPr>
              <a:t>chạy</a:t>
            </a:r>
            <a:r>
              <a:rPr lang="en-US" dirty="0">
                <a:latin typeface="Times New Roman"/>
                <a:ea typeface="Times New Roman"/>
              </a:rPr>
              <a:t> </a:t>
            </a:r>
            <a:r>
              <a:rPr lang="en-US" dirty="0" err="1">
                <a:latin typeface="Times New Roman"/>
                <a:ea typeface="Times New Roman"/>
              </a:rPr>
              <a:t>tiếp</a:t>
            </a:r>
            <a:r>
              <a:rPr lang="en-US" dirty="0">
                <a:latin typeface="Times New Roman"/>
                <a:ea typeface="Times New Roman"/>
              </a:rPr>
              <a:t> </a:t>
            </a:r>
            <a:r>
              <a:rPr lang="en-US" dirty="0" err="1">
                <a:latin typeface="Times New Roman"/>
                <a:ea typeface="Times New Roman"/>
              </a:rPr>
              <a:t>sức</a:t>
            </a:r>
            <a:r>
              <a:rPr lang="en-US" dirty="0" smtClean="0">
                <a:latin typeface="Times New Roman"/>
                <a:ea typeface="Times New Roman"/>
              </a:rPr>
              <a:t>”.GV </a:t>
            </a:r>
            <a:r>
              <a:rPr lang="en-US" dirty="0" err="1">
                <a:latin typeface="Times New Roman"/>
                <a:ea typeface="Times New Roman"/>
              </a:rPr>
              <a:t>nêu</a:t>
            </a:r>
            <a:r>
              <a:rPr lang="en-US" dirty="0">
                <a:latin typeface="Times New Roman"/>
                <a:ea typeface="Times New Roman"/>
              </a:rPr>
              <a:t> </a:t>
            </a:r>
            <a:r>
              <a:rPr lang="en-US" dirty="0" err="1">
                <a:latin typeface="Times New Roman"/>
                <a:ea typeface="Times New Roman"/>
              </a:rPr>
              <a:t>tên</a:t>
            </a:r>
            <a:r>
              <a:rPr lang="en-US" dirty="0">
                <a:latin typeface="Times New Roman"/>
                <a:ea typeface="Times New Roman"/>
              </a:rPr>
              <a:t> </a:t>
            </a:r>
            <a:r>
              <a:rPr lang="en-US" dirty="0" err="1">
                <a:latin typeface="Times New Roman"/>
                <a:ea typeface="Times New Roman"/>
              </a:rPr>
              <a:t>trò</a:t>
            </a:r>
            <a:r>
              <a:rPr lang="en-US" dirty="0">
                <a:latin typeface="Times New Roman"/>
                <a:ea typeface="Times New Roman"/>
              </a:rPr>
              <a:t> </a:t>
            </a:r>
            <a:r>
              <a:rPr lang="en-US" dirty="0" err="1">
                <a:latin typeface="Times New Roman"/>
                <a:ea typeface="Times New Roman"/>
              </a:rPr>
              <a:t>chơi</a:t>
            </a:r>
            <a:r>
              <a:rPr lang="en-US" dirty="0">
                <a:latin typeface="Times New Roman"/>
                <a:ea typeface="Times New Roman"/>
              </a:rPr>
              <a:t>, </a:t>
            </a:r>
            <a:r>
              <a:rPr lang="en-US" dirty="0" err="1">
                <a:latin typeface="Times New Roman"/>
                <a:ea typeface="Times New Roman"/>
              </a:rPr>
              <a:t>tập</a:t>
            </a:r>
            <a:r>
              <a:rPr lang="en-US" dirty="0">
                <a:latin typeface="Times New Roman"/>
                <a:ea typeface="Times New Roman"/>
              </a:rPr>
              <a:t> </a:t>
            </a:r>
            <a:r>
              <a:rPr lang="en-US" dirty="0" err="1">
                <a:latin typeface="Times New Roman"/>
                <a:ea typeface="Times New Roman"/>
              </a:rPr>
              <a:t>hợp</a:t>
            </a:r>
            <a:r>
              <a:rPr lang="en-US" dirty="0">
                <a:latin typeface="Times New Roman"/>
                <a:ea typeface="Times New Roman"/>
              </a:rPr>
              <a:t> HS </a:t>
            </a:r>
            <a:r>
              <a:rPr lang="en-US" dirty="0" err="1">
                <a:latin typeface="Times New Roman"/>
                <a:ea typeface="Times New Roman"/>
              </a:rPr>
              <a:t>theo</a:t>
            </a:r>
            <a:r>
              <a:rPr lang="en-US" dirty="0">
                <a:latin typeface="Times New Roman"/>
                <a:ea typeface="Times New Roman"/>
              </a:rPr>
              <a:t> </a:t>
            </a:r>
            <a:r>
              <a:rPr lang="en-US" dirty="0" err="1">
                <a:latin typeface="Times New Roman"/>
                <a:ea typeface="Times New Roman"/>
              </a:rPr>
              <a:t>đội</a:t>
            </a:r>
            <a:r>
              <a:rPr lang="en-US" dirty="0">
                <a:latin typeface="Times New Roman"/>
                <a:ea typeface="Times New Roman"/>
              </a:rPr>
              <a:t> </a:t>
            </a:r>
            <a:r>
              <a:rPr lang="en-US" dirty="0" err="1">
                <a:latin typeface="Times New Roman"/>
                <a:ea typeface="Times New Roman"/>
              </a:rPr>
              <a:t>hình</a:t>
            </a:r>
            <a:r>
              <a:rPr lang="en-US" dirty="0">
                <a:latin typeface="Times New Roman"/>
                <a:ea typeface="Times New Roman"/>
              </a:rPr>
              <a:t> </a:t>
            </a:r>
            <a:r>
              <a:rPr lang="en-US" dirty="0" err="1">
                <a:latin typeface="Times New Roman"/>
                <a:ea typeface="Times New Roman"/>
              </a:rPr>
              <a:t>chơi</a:t>
            </a:r>
            <a:r>
              <a:rPr lang="en-US" dirty="0">
                <a:latin typeface="Times New Roman"/>
                <a:ea typeface="Times New Roman"/>
              </a:rPr>
              <a:t>, </a:t>
            </a:r>
            <a:r>
              <a:rPr lang="en-US" dirty="0" err="1" smtClean="0">
                <a:latin typeface="Times New Roman"/>
                <a:ea typeface="Times New Roman"/>
              </a:rPr>
              <a:t>giải</a:t>
            </a:r>
            <a:r>
              <a:rPr lang="en-US" dirty="0" smtClean="0">
                <a:latin typeface="Times New Roman"/>
                <a:ea typeface="Times New Roman"/>
              </a:rPr>
              <a:t> </a:t>
            </a:r>
            <a:r>
              <a:rPr lang="en-US" dirty="0" err="1">
                <a:latin typeface="Times New Roman"/>
                <a:ea typeface="Times New Roman"/>
              </a:rPr>
              <a:t>thích</a:t>
            </a:r>
            <a:r>
              <a:rPr lang="en-US" dirty="0">
                <a:latin typeface="Times New Roman"/>
                <a:ea typeface="Times New Roman"/>
              </a:rPr>
              <a:t> </a:t>
            </a:r>
            <a:r>
              <a:rPr lang="en-US" dirty="0" err="1">
                <a:latin typeface="Times New Roman"/>
                <a:ea typeface="Times New Roman"/>
              </a:rPr>
              <a:t>cách</a:t>
            </a:r>
            <a:r>
              <a:rPr lang="en-US" dirty="0">
                <a:latin typeface="Times New Roman"/>
                <a:ea typeface="Times New Roman"/>
              </a:rPr>
              <a:t> </a:t>
            </a:r>
            <a:r>
              <a:rPr lang="en-US" dirty="0" err="1">
                <a:latin typeface="Times New Roman"/>
                <a:ea typeface="Times New Roman"/>
              </a:rPr>
              <a:t>chơi</a:t>
            </a:r>
            <a:r>
              <a:rPr lang="en-US" dirty="0">
                <a:latin typeface="Times New Roman"/>
                <a:ea typeface="Times New Roman"/>
              </a:rPr>
              <a:t> </a:t>
            </a:r>
            <a:r>
              <a:rPr lang="en-US" dirty="0" err="1">
                <a:latin typeface="Times New Roman"/>
                <a:ea typeface="Times New Roman"/>
              </a:rPr>
              <a:t>và</a:t>
            </a:r>
            <a:r>
              <a:rPr lang="en-US" dirty="0">
                <a:latin typeface="Times New Roman"/>
                <a:ea typeface="Times New Roman"/>
              </a:rPr>
              <a:t> </a:t>
            </a:r>
            <a:r>
              <a:rPr lang="en-US" dirty="0" err="1">
                <a:latin typeface="Times New Roman"/>
                <a:ea typeface="Times New Roman"/>
              </a:rPr>
              <a:t>quy</a:t>
            </a:r>
            <a:r>
              <a:rPr lang="en-US" dirty="0">
                <a:latin typeface="Times New Roman"/>
                <a:ea typeface="Times New Roman"/>
              </a:rPr>
              <a:t> </a:t>
            </a:r>
            <a:r>
              <a:rPr lang="en-US" dirty="0" err="1">
                <a:latin typeface="Times New Roman"/>
                <a:ea typeface="Times New Roman"/>
              </a:rPr>
              <a:t>định</a:t>
            </a:r>
            <a:r>
              <a:rPr lang="en-US" dirty="0">
                <a:latin typeface="Times New Roman"/>
                <a:ea typeface="Times New Roman"/>
              </a:rPr>
              <a:t> </a:t>
            </a:r>
            <a:r>
              <a:rPr lang="en-US" dirty="0" err="1">
                <a:latin typeface="Times New Roman"/>
                <a:ea typeface="Times New Roman"/>
              </a:rPr>
              <a:t>chơi</a:t>
            </a:r>
            <a:r>
              <a:rPr lang="en-US" dirty="0">
                <a:latin typeface="Times New Roman"/>
                <a:ea typeface="Times New Roman"/>
              </a:rPr>
              <a:t>. </a:t>
            </a:r>
            <a:r>
              <a:rPr lang="en-US" dirty="0" smtClean="0">
                <a:latin typeface="Times New Roman"/>
                <a:ea typeface="Times New Roman"/>
              </a:rPr>
              <a:t>Cho </a:t>
            </a:r>
            <a:r>
              <a:rPr lang="en-US" dirty="0" err="1">
                <a:latin typeface="Times New Roman"/>
                <a:ea typeface="Times New Roman"/>
              </a:rPr>
              <a:t>cả</a:t>
            </a:r>
            <a:r>
              <a:rPr lang="en-US" dirty="0">
                <a:latin typeface="Times New Roman"/>
                <a:ea typeface="Times New Roman"/>
              </a:rPr>
              <a:t> </a:t>
            </a:r>
            <a:r>
              <a:rPr lang="en-US" dirty="0" err="1">
                <a:latin typeface="Times New Roman"/>
                <a:ea typeface="Times New Roman"/>
              </a:rPr>
              <a:t>lớp</a:t>
            </a:r>
            <a:r>
              <a:rPr lang="en-US" dirty="0">
                <a:latin typeface="Times New Roman"/>
                <a:ea typeface="Times New Roman"/>
              </a:rPr>
              <a:t> </a:t>
            </a:r>
            <a:r>
              <a:rPr lang="en-US" dirty="0" err="1">
                <a:latin typeface="Times New Roman"/>
                <a:ea typeface="Times New Roman"/>
              </a:rPr>
              <a:t>chơi</a:t>
            </a:r>
            <a:r>
              <a:rPr lang="en-US" dirty="0">
                <a:latin typeface="Times New Roman"/>
                <a:ea typeface="Times New Roman"/>
              </a:rPr>
              <a:t> </a:t>
            </a:r>
            <a:r>
              <a:rPr lang="en-US" dirty="0" err="1">
                <a:latin typeface="Times New Roman"/>
                <a:ea typeface="Times New Roman"/>
              </a:rPr>
              <a:t>thử</a:t>
            </a:r>
            <a:r>
              <a:rPr lang="en-US" dirty="0">
                <a:latin typeface="Times New Roman"/>
                <a:ea typeface="Times New Roman"/>
              </a:rPr>
              <a:t> 2 </a:t>
            </a:r>
            <a:r>
              <a:rPr lang="en-US" dirty="0" err="1" smtClean="0">
                <a:latin typeface="Times New Roman"/>
                <a:ea typeface="Times New Roman"/>
              </a:rPr>
              <a:t>lần.Cho</a:t>
            </a:r>
            <a:r>
              <a:rPr lang="en-US" dirty="0" smtClean="0">
                <a:latin typeface="Times New Roman"/>
                <a:ea typeface="Times New Roman"/>
              </a:rPr>
              <a:t> </a:t>
            </a:r>
            <a:r>
              <a:rPr lang="en-US" dirty="0" err="1">
                <a:latin typeface="Times New Roman"/>
                <a:ea typeface="Times New Roman"/>
              </a:rPr>
              <a:t>cả</a:t>
            </a:r>
            <a:r>
              <a:rPr lang="en-US" dirty="0">
                <a:latin typeface="Times New Roman"/>
                <a:ea typeface="Times New Roman"/>
              </a:rPr>
              <a:t> </a:t>
            </a:r>
            <a:r>
              <a:rPr lang="en-US" dirty="0" err="1">
                <a:latin typeface="Times New Roman"/>
                <a:ea typeface="Times New Roman"/>
              </a:rPr>
              <a:t>lớp</a:t>
            </a:r>
            <a:r>
              <a:rPr lang="en-US" dirty="0">
                <a:latin typeface="Times New Roman"/>
                <a:ea typeface="Times New Roman"/>
              </a:rPr>
              <a:t> </a:t>
            </a:r>
            <a:r>
              <a:rPr lang="en-US" dirty="0" err="1">
                <a:latin typeface="Times New Roman"/>
                <a:ea typeface="Times New Roman"/>
              </a:rPr>
              <a:t>thi</a:t>
            </a:r>
            <a:r>
              <a:rPr lang="en-US" dirty="0">
                <a:latin typeface="Times New Roman"/>
                <a:ea typeface="Times New Roman"/>
              </a:rPr>
              <a:t> </a:t>
            </a:r>
            <a:r>
              <a:rPr lang="en-US" dirty="0" err="1">
                <a:latin typeface="Times New Roman"/>
                <a:ea typeface="Times New Roman"/>
              </a:rPr>
              <a:t>đua</a:t>
            </a:r>
            <a:r>
              <a:rPr lang="en-US" dirty="0">
                <a:latin typeface="Times New Roman"/>
                <a:ea typeface="Times New Roman"/>
              </a:rPr>
              <a:t> </a:t>
            </a:r>
            <a:r>
              <a:rPr lang="en-US" dirty="0" err="1">
                <a:latin typeface="Times New Roman"/>
                <a:ea typeface="Times New Roman"/>
              </a:rPr>
              <a:t>chơi</a:t>
            </a:r>
            <a:r>
              <a:rPr lang="en-US" dirty="0">
                <a:latin typeface="Times New Roman"/>
                <a:ea typeface="Times New Roman"/>
              </a:rPr>
              <a:t>: 2 – 3 </a:t>
            </a:r>
            <a:r>
              <a:rPr lang="en-US" dirty="0" err="1" smtClean="0">
                <a:latin typeface="Times New Roman"/>
                <a:ea typeface="Times New Roman"/>
              </a:rPr>
              <a:t>lần.GV</a:t>
            </a:r>
            <a:r>
              <a:rPr lang="en-US" dirty="0" smtClean="0">
                <a:latin typeface="Times New Roman"/>
                <a:ea typeface="Times New Roman"/>
              </a:rPr>
              <a:t> </a:t>
            </a:r>
            <a:r>
              <a:rPr lang="en-US" dirty="0" err="1">
                <a:latin typeface="Times New Roman"/>
                <a:ea typeface="Times New Roman"/>
              </a:rPr>
              <a:t>quan</a:t>
            </a:r>
            <a:r>
              <a:rPr lang="en-US" dirty="0">
                <a:latin typeface="Times New Roman"/>
                <a:ea typeface="Times New Roman"/>
              </a:rPr>
              <a:t> </a:t>
            </a:r>
            <a:r>
              <a:rPr lang="en-US" dirty="0" err="1">
                <a:latin typeface="Times New Roman"/>
                <a:ea typeface="Times New Roman"/>
              </a:rPr>
              <a:t>sát</a:t>
            </a:r>
            <a:r>
              <a:rPr lang="en-US" dirty="0">
                <a:latin typeface="Times New Roman"/>
                <a:ea typeface="Times New Roman"/>
              </a:rPr>
              <a:t>, </a:t>
            </a:r>
            <a:r>
              <a:rPr lang="en-US" dirty="0" err="1">
                <a:latin typeface="Times New Roman"/>
                <a:ea typeface="Times New Roman"/>
              </a:rPr>
              <a:t>nhận</a:t>
            </a:r>
            <a:r>
              <a:rPr lang="en-US" dirty="0">
                <a:latin typeface="Times New Roman"/>
                <a:ea typeface="Times New Roman"/>
              </a:rPr>
              <a:t> </a:t>
            </a:r>
            <a:r>
              <a:rPr lang="en-US" dirty="0" err="1">
                <a:latin typeface="Times New Roman"/>
                <a:ea typeface="Times New Roman"/>
              </a:rPr>
              <a:t>xét</a:t>
            </a:r>
            <a:r>
              <a:rPr lang="en-US" dirty="0">
                <a:latin typeface="Times New Roman"/>
                <a:ea typeface="Times New Roman"/>
              </a:rPr>
              <a:t>, </a:t>
            </a:r>
            <a:r>
              <a:rPr lang="en-US" dirty="0" err="1">
                <a:latin typeface="Times New Roman"/>
                <a:ea typeface="Times New Roman"/>
              </a:rPr>
              <a:t>biểu</a:t>
            </a:r>
            <a:r>
              <a:rPr lang="en-US" dirty="0">
                <a:latin typeface="Times New Roman"/>
                <a:ea typeface="Times New Roman"/>
              </a:rPr>
              <a:t> </a:t>
            </a:r>
            <a:r>
              <a:rPr lang="en-US" dirty="0" err="1">
                <a:latin typeface="Times New Roman"/>
                <a:ea typeface="Times New Roman"/>
              </a:rPr>
              <a:t>dương</a:t>
            </a:r>
            <a:endParaRPr lang="en-US" dirty="0"/>
          </a:p>
        </p:txBody>
      </p:sp>
    </p:spTree>
    <p:extLst>
      <p:ext uri="{BB962C8B-B14F-4D97-AF65-F5344CB8AC3E}">
        <p14:creationId xmlns:p14="http://schemas.microsoft.com/office/powerpoint/2010/main" val="25503039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696754"/>
            <a:ext cx="7239000" cy="5416868"/>
          </a:xfrm>
          <a:prstGeom prst="rect">
            <a:avLst/>
          </a:prstGeom>
          <a:noFill/>
        </p:spPr>
        <p:txBody>
          <a:bodyPr wrap="square" lIns="91440" tIns="45720" rIns="91440" bIns="45720">
            <a:spAutoFit/>
          </a:bodyPr>
          <a:lstStyle/>
          <a:p>
            <a:pPr algn="ct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ĐỘI HÌNH THẢ LỎNG</a:t>
            </a:r>
          </a:p>
          <a:p>
            <a:pPr algn="ctr"/>
            <a:endParaRPr lang="en-US" sz="6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lgn="ctr"/>
            <a:endPar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lgn="ctr"/>
            <a:endParaRPr lang="en-US" sz="2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lgn="ctr"/>
            <a:endPar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lgn="ctr"/>
            <a:endParaRPr lang="en-US" sz="2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lgn="ctr"/>
            <a:endPar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lgn="ctr"/>
            <a:endParaRPr lang="en-US" sz="2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lgn="ctr"/>
            <a:r>
              <a:rPr lang="en-US" sz="2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ĐỘI HÌNH </a:t>
            </a: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KẾT THÚC</a:t>
            </a:r>
          </a:p>
          <a:p>
            <a:pPr algn="ctr"/>
            <a:endParaRPr lang="en-US"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a:p>
            <a:pPr algn="ctr"/>
            <a:endPar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lgn="ctr"/>
            <a:endParaRPr lang="en-US"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a:p>
            <a:pPr algn="ctr"/>
            <a:endPar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lgn="ctr"/>
            <a:endParaRPr lang="en-US"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a:p>
            <a:pPr algn="ctr"/>
            <a:endParaRPr lang="en-US"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5932" y="1066800"/>
            <a:ext cx="6629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5932" y="4267200"/>
            <a:ext cx="6629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22630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514600"/>
            <a:ext cx="8229600" cy="1143000"/>
          </a:xfrm>
          <a:prstGeom prst="rect">
            <a:avLst/>
          </a:prstGeom>
          <a:noFill/>
        </p:spPr>
        <p:txBody>
          <a:bodyPr spcFirstLastPara="1" wrap="none" lIns="91440" tIns="45720" rIns="91440" bIns="45720" numCol="1">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cap="none" spc="0" dirty="0" err="1" smtClean="0">
                <a:ln w="900" cmpd="sng">
                  <a:solidFill>
                    <a:schemeClr val="accent1">
                      <a:satMod val="190000"/>
                      <a:alpha val="55000"/>
                    </a:schemeClr>
                  </a:solidFill>
                  <a:prstDash val="solid"/>
                </a:ln>
                <a:solidFill>
                  <a:schemeClr val="accent5">
                    <a:lumMod val="60000"/>
                    <a:lumOff val="40000"/>
                  </a:schemeClr>
                </a:solidFill>
                <a:effectLst>
                  <a:innerShdw blurRad="101600" dist="76200" dir="5400000">
                    <a:schemeClr val="accent1">
                      <a:satMod val="190000"/>
                      <a:tint val="100000"/>
                      <a:alpha val="74000"/>
                    </a:schemeClr>
                  </a:innerShdw>
                </a:effectLst>
              </a:rPr>
              <a:t>Chúc</a:t>
            </a:r>
            <a:r>
              <a:rPr lang="en-US" sz="5400" b="1" cap="none" spc="0" dirty="0" smtClean="0">
                <a:ln w="900" cmpd="sng">
                  <a:solidFill>
                    <a:schemeClr val="accent1">
                      <a:satMod val="190000"/>
                      <a:alpha val="55000"/>
                    </a:schemeClr>
                  </a:solidFill>
                  <a:prstDash val="solid"/>
                </a:ln>
                <a:solidFill>
                  <a:schemeClr val="accent5">
                    <a:lumMod val="60000"/>
                    <a:lumOff val="40000"/>
                  </a:schemeClr>
                </a:solidFill>
                <a:effectLst>
                  <a:innerShdw blurRad="101600" dist="76200" dir="5400000">
                    <a:schemeClr val="accent1">
                      <a:satMod val="190000"/>
                      <a:tint val="100000"/>
                      <a:alpha val="74000"/>
                    </a:schemeClr>
                  </a:innerShdw>
                </a:effectLst>
              </a:rPr>
              <a:t> </a:t>
            </a:r>
            <a:r>
              <a:rPr lang="en-US" sz="5400" b="1" cap="none" spc="0" dirty="0" err="1" smtClean="0">
                <a:ln w="900" cmpd="sng">
                  <a:solidFill>
                    <a:schemeClr val="accent1">
                      <a:satMod val="190000"/>
                      <a:alpha val="55000"/>
                    </a:schemeClr>
                  </a:solidFill>
                  <a:prstDash val="solid"/>
                </a:ln>
                <a:solidFill>
                  <a:schemeClr val="accent5">
                    <a:lumMod val="60000"/>
                    <a:lumOff val="40000"/>
                  </a:schemeClr>
                </a:solidFill>
                <a:effectLst>
                  <a:innerShdw blurRad="101600" dist="76200" dir="5400000">
                    <a:schemeClr val="accent1">
                      <a:satMod val="190000"/>
                      <a:tint val="100000"/>
                      <a:alpha val="74000"/>
                    </a:schemeClr>
                  </a:innerShdw>
                </a:effectLst>
              </a:rPr>
              <a:t>Các</a:t>
            </a:r>
            <a:r>
              <a:rPr lang="en-US" sz="5400" b="1" cap="none" spc="0" dirty="0" smtClean="0">
                <a:ln w="900" cmpd="sng">
                  <a:solidFill>
                    <a:schemeClr val="accent1">
                      <a:satMod val="190000"/>
                      <a:alpha val="55000"/>
                    </a:schemeClr>
                  </a:solidFill>
                  <a:prstDash val="solid"/>
                </a:ln>
                <a:solidFill>
                  <a:schemeClr val="accent5">
                    <a:lumMod val="60000"/>
                    <a:lumOff val="40000"/>
                  </a:schemeClr>
                </a:solidFill>
                <a:effectLst>
                  <a:innerShdw blurRad="101600" dist="76200" dir="5400000">
                    <a:schemeClr val="accent1">
                      <a:satMod val="190000"/>
                      <a:tint val="100000"/>
                      <a:alpha val="74000"/>
                    </a:schemeClr>
                  </a:innerShdw>
                </a:effectLst>
              </a:rPr>
              <a:t> </a:t>
            </a:r>
            <a:r>
              <a:rPr lang="en-US" sz="5400" b="1" cap="none" spc="0" dirty="0" err="1" smtClean="0">
                <a:ln w="900" cmpd="sng">
                  <a:solidFill>
                    <a:schemeClr val="accent1">
                      <a:satMod val="190000"/>
                      <a:alpha val="55000"/>
                    </a:schemeClr>
                  </a:solidFill>
                  <a:prstDash val="solid"/>
                </a:ln>
                <a:solidFill>
                  <a:schemeClr val="accent5">
                    <a:lumMod val="60000"/>
                    <a:lumOff val="40000"/>
                  </a:schemeClr>
                </a:solidFill>
                <a:effectLst>
                  <a:innerShdw blurRad="101600" dist="76200" dir="5400000">
                    <a:schemeClr val="accent1">
                      <a:satMod val="190000"/>
                      <a:tint val="100000"/>
                      <a:alpha val="74000"/>
                    </a:schemeClr>
                  </a:innerShdw>
                </a:effectLst>
              </a:rPr>
              <a:t>Em</a:t>
            </a:r>
            <a:r>
              <a:rPr lang="en-US" sz="5400" b="1" cap="none" spc="0" dirty="0" smtClean="0">
                <a:ln w="900" cmpd="sng">
                  <a:solidFill>
                    <a:schemeClr val="accent1">
                      <a:satMod val="190000"/>
                      <a:alpha val="55000"/>
                    </a:schemeClr>
                  </a:solidFill>
                  <a:prstDash val="solid"/>
                </a:ln>
                <a:solidFill>
                  <a:schemeClr val="accent5">
                    <a:lumMod val="60000"/>
                    <a:lumOff val="40000"/>
                  </a:schemeClr>
                </a:solidFill>
                <a:effectLst>
                  <a:innerShdw blurRad="101600" dist="76200" dir="5400000">
                    <a:schemeClr val="accent1">
                      <a:satMod val="190000"/>
                      <a:tint val="100000"/>
                      <a:alpha val="74000"/>
                    </a:schemeClr>
                  </a:innerShdw>
                </a:effectLst>
              </a:rPr>
              <a:t> </a:t>
            </a:r>
            <a:r>
              <a:rPr lang="en-US" sz="5400" b="1" cap="none" spc="0" dirty="0" err="1" smtClean="0">
                <a:ln w="900" cmpd="sng">
                  <a:solidFill>
                    <a:schemeClr val="accent1">
                      <a:satMod val="190000"/>
                      <a:alpha val="55000"/>
                    </a:schemeClr>
                  </a:solidFill>
                  <a:prstDash val="solid"/>
                </a:ln>
                <a:solidFill>
                  <a:schemeClr val="accent5">
                    <a:lumMod val="60000"/>
                    <a:lumOff val="40000"/>
                  </a:schemeClr>
                </a:solidFill>
                <a:effectLst>
                  <a:innerShdw blurRad="101600" dist="76200" dir="5400000">
                    <a:schemeClr val="accent1">
                      <a:satMod val="190000"/>
                      <a:tint val="100000"/>
                      <a:alpha val="74000"/>
                    </a:schemeClr>
                  </a:innerShdw>
                </a:effectLst>
              </a:rPr>
              <a:t>Học</a:t>
            </a:r>
            <a:r>
              <a:rPr lang="en-US" sz="5400" b="1" cap="none" spc="0" dirty="0" smtClean="0">
                <a:ln w="900" cmpd="sng">
                  <a:solidFill>
                    <a:schemeClr val="accent1">
                      <a:satMod val="190000"/>
                      <a:alpha val="55000"/>
                    </a:schemeClr>
                  </a:solidFill>
                  <a:prstDash val="solid"/>
                </a:ln>
                <a:solidFill>
                  <a:schemeClr val="accent5">
                    <a:lumMod val="60000"/>
                    <a:lumOff val="40000"/>
                  </a:schemeClr>
                </a:solidFill>
                <a:effectLst>
                  <a:innerShdw blurRad="101600" dist="76200" dir="5400000">
                    <a:schemeClr val="accent1">
                      <a:satMod val="190000"/>
                      <a:tint val="100000"/>
                      <a:alpha val="74000"/>
                    </a:schemeClr>
                  </a:innerShdw>
                </a:effectLst>
              </a:rPr>
              <a:t> </a:t>
            </a:r>
            <a:r>
              <a:rPr lang="en-US" sz="5400" b="1" cap="none" spc="0" dirty="0" err="1" smtClean="0">
                <a:ln w="900" cmpd="sng">
                  <a:solidFill>
                    <a:schemeClr val="accent1">
                      <a:satMod val="190000"/>
                      <a:alpha val="55000"/>
                    </a:schemeClr>
                  </a:solidFill>
                  <a:prstDash val="solid"/>
                </a:ln>
                <a:solidFill>
                  <a:schemeClr val="accent5">
                    <a:lumMod val="60000"/>
                    <a:lumOff val="40000"/>
                  </a:schemeClr>
                </a:solidFill>
                <a:effectLst>
                  <a:innerShdw blurRad="101600" dist="76200" dir="5400000">
                    <a:schemeClr val="accent1">
                      <a:satMod val="190000"/>
                      <a:tint val="100000"/>
                      <a:alpha val="74000"/>
                    </a:schemeClr>
                  </a:innerShdw>
                </a:effectLst>
              </a:rPr>
              <a:t>Tốt</a:t>
            </a:r>
            <a:r>
              <a:rPr lang="en-US" sz="5400" b="1" cap="none" spc="0" dirty="0" smtClean="0">
                <a:ln w="900" cmpd="sng">
                  <a:solidFill>
                    <a:schemeClr val="accent1">
                      <a:satMod val="190000"/>
                      <a:alpha val="55000"/>
                    </a:schemeClr>
                  </a:solidFill>
                  <a:prstDash val="solid"/>
                </a:ln>
                <a:solidFill>
                  <a:schemeClr val="accent5">
                    <a:lumMod val="60000"/>
                    <a:lumOff val="40000"/>
                  </a:schemeClr>
                </a:solidFill>
                <a:effectLst>
                  <a:innerShdw blurRad="101600" dist="76200" dir="5400000">
                    <a:schemeClr val="accent1">
                      <a:satMod val="190000"/>
                      <a:tint val="100000"/>
                      <a:alpha val="74000"/>
                    </a:schemeClr>
                  </a:innerShdw>
                </a:effectLst>
              </a:rPr>
              <a:t> !</a:t>
            </a:r>
            <a:endParaRPr lang="en-US" sz="5400" b="1" cap="none" spc="0" dirty="0">
              <a:ln w="900" cmpd="sng">
                <a:solidFill>
                  <a:schemeClr val="accent1">
                    <a:satMod val="190000"/>
                    <a:alpha val="55000"/>
                  </a:schemeClr>
                </a:solidFill>
                <a:prstDash val="solid"/>
              </a:ln>
              <a:solidFill>
                <a:schemeClr val="accent5">
                  <a:lumMod val="60000"/>
                  <a:lumOff val="40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242416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731520"/>
            <a:ext cx="6858000" cy="4831080"/>
          </a:xfrm>
        </p:spPr>
        <p:txBody>
          <a:bodyPr>
            <a:normAutofit/>
          </a:bodyPr>
          <a:lstStyle/>
          <a:p>
            <a:r>
              <a:rPr lang="vi-VN" sz="2800" b="1" dirty="0">
                <a:latin typeface="Times New Roman" pitchFamily="18" charset="0"/>
                <a:cs typeface="Times New Roman" pitchFamily="18" charset="0"/>
              </a:rPr>
              <a:t>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endParaRPr lang="en-US" sz="2800" dirty="0">
              <a:latin typeface="Times New Roman" pitchFamily="18" charset="0"/>
              <a:cs typeface="Times New Roman" pitchFamily="18" charset="0"/>
            </a:endParaRPr>
          </a:p>
          <a:p>
            <a:r>
              <a:rPr lang="vi-VN" sz="2800" b="1" dirty="0">
                <a:latin typeface="Times New Roman" pitchFamily="18" charset="0"/>
                <a:cs typeface="Times New Roman" pitchFamily="18" charset="0"/>
              </a:rPr>
              <a:t>1.</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phẩm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góp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bồi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dưỡng</a:t>
            </a:r>
            <a:r>
              <a:rPr lang="vi-VN" sz="2800" dirty="0">
                <a:latin typeface="Times New Roman" pitchFamily="18" charset="0"/>
                <a:cs typeface="Times New Roman" pitchFamily="18" charset="0"/>
              </a:rPr>
              <a:t> 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phẩm</a:t>
            </a:r>
            <a:r>
              <a:rPr lang="vi-VN" sz="2800" dirty="0">
                <a:latin typeface="Times New Roman" pitchFamily="18" charset="0"/>
                <a:cs typeface="Times New Roman" pitchFamily="18" charset="0"/>
              </a:rPr>
              <a:t> chất </a:t>
            </a:r>
            <a:r>
              <a:rPr lang="en-US" sz="2800" dirty="0" err="1">
                <a:latin typeface="Times New Roman" pitchFamily="18" charset="0"/>
                <a:cs typeface="Times New Roman" pitchFamily="18" charset="0"/>
              </a:rPr>
              <a:t>cụ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vi-VN"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nghiêm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luyện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luyện</a:t>
            </a:r>
            <a:r>
              <a:rPr lang="en-US" sz="2800" dirty="0">
                <a:latin typeface="Times New Roman" pitchFamily="18" charset="0"/>
                <a:cs typeface="Times New Roman" pitchFamily="18" charset="0"/>
              </a:rPr>
              <a:t> TDTT. </a:t>
            </a:r>
          </a:p>
          <a:p>
            <a:pPr marL="0" indent="0">
              <a:buNone/>
            </a:pPr>
            <a:endParaRPr lang="en-US" sz="3000" dirty="0">
              <a:latin typeface="Times New Roman" pitchFamily="18" charset="0"/>
              <a:cs typeface="Times New Roman" pitchFamily="18" charset="0"/>
            </a:endParaRPr>
          </a:p>
          <a:p>
            <a:pPr marL="45720" indent="0">
              <a:buNone/>
            </a:pPr>
            <a:endParaRPr lang="en-US" dirty="0"/>
          </a:p>
        </p:txBody>
      </p:sp>
    </p:spTree>
    <p:extLst>
      <p:ext uri="{BB962C8B-B14F-4D97-AF65-F5344CB8AC3E}">
        <p14:creationId xmlns:p14="http://schemas.microsoft.com/office/powerpoint/2010/main" val="583426424"/>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7010400" cy="4831080"/>
          </a:xfrm>
        </p:spPr>
        <p:txBody>
          <a:bodyPr>
            <a:normAutofit fontScale="92500" lnSpcReduction="10000"/>
          </a:bodyPr>
          <a:lstStyle/>
          <a:p>
            <a:pPr algn="just">
              <a:lnSpc>
                <a:spcPct val="105000"/>
              </a:lnSpc>
              <a:spcAft>
                <a:spcPts val="0"/>
              </a:spcAft>
            </a:pPr>
            <a:r>
              <a:rPr lang="en-US" sz="3000" b="1" dirty="0">
                <a:latin typeface="Times New Roman"/>
                <a:ea typeface="Calibri"/>
                <a:cs typeface="Times New Roman"/>
              </a:rPr>
              <a:t>2. </a:t>
            </a:r>
            <a:r>
              <a:rPr lang="en-US" sz="3000" b="1" dirty="0" err="1">
                <a:latin typeface="Times New Roman"/>
                <a:ea typeface="Calibri"/>
                <a:cs typeface="Times New Roman"/>
              </a:rPr>
              <a:t>Về</a:t>
            </a:r>
            <a:r>
              <a:rPr lang="en-US" sz="3000" b="1" dirty="0">
                <a:latin typeface="Times New Roman"/>
                <a:ea typeface="Calibri"/>
                <a:cs typeface="Times New Roman"/>
              </a:rPr>
              <a:t> </a:t>
            </a:r>
            <a:r>
              <a:rPr lang="en-US" sz="3000" b="1" dirty="0" err="1">
                <a:latin typeface="Times New Roman"/>
                <a:ea typeface="Calibri"/>
                <a:cs typeface="Times New Roman"/>
              </a:rPr>
              <a:t>năng</a:t>
            </a:r>
            <a:r>
              <a:rPr lang="en-US" sz="3000" b="1" dirty="0">
                <a:latin typeface="Times New Roman"/>
                <a:ea typeface="Calibri"/>
                <a:cs typeface="Times New Roman"/>
              </a:rPr>
              <a:t> </a:t>
            </a:r>
            <a:r>
              <a:rPr lang="en-US" sz="3000" b="1" dirty="0" err="1">
                <a:latin typeface="Times New Roman"/>
                <a:ea typeface="Calibri"/>
                <a:cs typeface="Times New Roman"/>
              </a:rPr>
              <a:t>lực</a:t>
            </a:r>
            <a:r>
              <a:rPr lang="en-US" sz="3000" b="1" dirty="0">
                <a:latin typeface="Times New Roman"/>
                <a:ea typeface="Calibri"/>
                <a:cs typeface="Times New Roman"/>
              </a:rPr>
              <a:t>:</a:t>
            </a:r>
            <a:endParaRPr lang="en-US" sz="3000" dirty="0">
              <a:latin typeface="Calibri"/>
              <a:ea typeface="Calibri"/>
              <a:cs typeface="Times New Roman"/>
            </a:endParaRPr>
          </a:p>
          <a:p>
            <a:pPr algn="just">
              <a:lnSpc>
                <a:spcPct val="105000"/>
              </a:lnSpc>
              <a:spcAft>
                <a:spcPts val="0"/>
              </a:spcAft>
            </a:pPr>
            <a:r>
              <a:rPr lang="en-US" sz="3000" b="1" dirty="0">
                <a:latin typeface="Times New Roman"/>
                <a:ea typeface="Calibri"/>
                <a:cs typeface="Times New Roman"/>
              </a:rPr>
              <a:t>2.1. </a:t>
            </a:r>
            <a:r>
              <a:rPr lang="en-US" sz="3000" b="1" dirty="0" err="1">
                <a:latin typeface="Times New Roman"/>
                <a:ea typeface="Calibri"/>
                <a:cs typeface="Times New Roman"/>
              </a:rPr>
              <a:t>Năng</a:t>
            </a:r>
            <a:r>
              <a:rPr lang="en-US" sz="3000" b="1" dirty="0">
                <a:latin typeface="Times New Roman"/>
                <a:ea typeface="Calibri"/>
                <a:cs typeface="Times New Roman"/>
              </a:rPr>
              <a:t> </a:t>
            </a:r>
            <a:r>
              <a:rPr lang="en-US" sz="3000" b="1" dirty="0" err="1">
                <a:latin typeface="Times New Roman"/>
                <a:ea typeface="Calibri"/>
                <a:cs typeface="Times New Roman"/>
              </a:rPr>
              <a:t>lực</a:t>
            </a:r>
            <a:r>
              <a:rPr lang="en-US" sz="3000" b="1" dirty="0">
                <a:latin typeface="Times New Roman"/>
                <a:ea typeface="Calibri"/>
                <a:cs typeface="Times New Roman"/>
              </a:rPr>
              <a:t> </a:t>
            </a:r>
            <a:r>
              <a:rPr lang="en-US" sz="3000" b="1" dirty="0" err="1">
                <a:latin typeface="Times New Roman"/>
                <a:ea typeface="Calibri"/>
                <a:cs typeface="Times New Roman"/>
              </a:rPr>
              <a:t>chung</a:t>
            </a:r>
            <a:r>
              <a:rPr lang="en-US" sz="3000" b="1" dirty="0">
                <a:latin typeface="Times New Roman"/>
                <a:ea typeface="Calibri"/>
                <a:cs typeface="Times New Roman"/>
              </a:rPr>
              <a:t>:</a:t>
            </a:r>
            <a:endParaRPr lang="en-US" sz="3000" dirty="0">
              <a:latin typeface="Calibri"/>
              <a:ea typeface="Calibri"/>
              <a:cs typeface="Times New Roman"/>
            </a:endParaRPr>
          </a:p>
          <a:p>
            <a:pPr algn="just">
              <a:lnSpc>
                <a:spcPct val="107000"/>
              </a:lnSpc>
              <a:spcAft>
                <a:spcPts val="0"/>
              </a:spcAft>
            </a:pP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Tự</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chủ</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và</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tự</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học</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Tự</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xem</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khẩu</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lệnh</a:t>
            </a:r>
            <a:r>
              <a:rPr lang="en-US" sz="2800" dirty="0">
                <a:solidFill>
                  <a:srgbClr val="000000"/>
                </a:solidFill>
                <a:latin typeface="Times New Roman"/>
                <a:ea typeface="Times New Roman"/>
                <a:cs typeface="Times New Roman"/>
              </a:rPr>
              <a:t>,</a:t>
            </a:r>
            <a:r>
              <a:rPr lang="en-US" sz="2800" dirty="0">
                <a:latin typeface="Times New Roman"/>
                <a:ea typeface="Times New Roman"/>
                <a:cs typeface="Times New Roman"/>
              </a:rPr>
              <a:t> </a:t>
            </a:r>
            <a:r>
              <a:rPr lang="en-US" sz="2800" dirty="0" err="1">
                <a:latin typeface="Times New Roman"/>
                <a:ea typeface="Times New Roman"/>
                <a:cs typeface="Times New Roman"/>
              </a:rPr>
              <a:t>cách</a:t>
            </a:r>
            <a:r>
              <a:rPr lang="en-US" sz="2800" dirty="0">
                <a:latin typeface="Times New Roman"/>
                <a:ea typeface="Times New Roman"/>
                <a:cs typeface="Times New Roman"/>
              </a:rPr>
              <a:t> </a:t>
            </a:r>
            <a:r>
              <a:rPr lang="en-US" sz="2800" dirty="0" err="1">
                <a:latin typeface="Times New Roman"/>
                <a:ea typeface="Times New Roman"/>
                <a:cs typeface="Times New Roman"/>
              </a:rPr>
              <a:t>chào</a:t>
            </a:r>
            <a:r>
              <a:rPr lang="en-US" sz="2800" dirty="0">
                <a:latin typeface="Times New Roman"/>
                <a:ea typeface="Times New Roman"/>
                <a:cs typeface="Times New Roman"/>
              </a:rPr>
              <a:t>, </a:t>
            </a:r>
            <a:r>
              <a:rPr lang="en-US" sz="2800" dirty="0" err="1">
                <a:latin typeface="Times New Roman"/>
                <a:ea typeface="Times New Roman"/>
                <a:cs typeface="Times New Roman"/>
              </a:rPr>
              <a:t>báo</a:t>
            </a:r>
            <a:r>
              <a:rPr lang="en-US" sz="2800" dirty="0">
                <a:latin typeface="Times New Roman"/>
                <a:ea typeface="Times New Roman"/>
                <a:cs typeface="Times New Roman"/>
              </a:rPr>
              <a:t> </a:t>
            </a:r>
            <a:r>
              <a:rPr lang="en-US" sz="2800" dirty="0" err="1">
                <a:latin typeface="Times New Roman"/>
                <a:ea typeface="Times New Roman"/>
                <a:cs typeface="Times New Roman"/>
              </a:rPr>
              <a:t>cáo</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bắt</a:t>
            </a:r>
            <a:r>
              <a:rPr lang="en-US" sz="2800" dirty="0">
                <a:latin typeface="Times New Roman"/>
                <a:ea typeface="Times New Roman"/>
                <a:cs typeface="Times New Roman"/>
              </a:rPr>
              <a:t> </a:t>
            </a:r>
            <a:r>
              <a:rPr lang="en-US" sz="2800" dirty="0" err="1">
                <a:latin typeface="Times New Roman"/>
                <a:ea typeface="Times New Roman"/>
                <a:cs typeface="Times New Roman"/>
              </a:rPr>
              <a:t>đầu</a:t>
            </a:r>
            <a:r>
              <a:rPr lang="en-US" sz="2800" dirty="0">
                <a:latin typeface="Times New Roman"/>
                <a:ea typeface="Times New Roman"/>
                <a:cs typeface="Times New Roman"/>
              </a:rPr>
              <a:t> </a:t>
            </a:r>
            <a:r>
              <a:rPr lang="en-US" sz="2800" dirty="0" err="1">
                <a:latin typeface="Times New Roman"/>
                <a:ea typeface="Times New Roman"/>
                <a:cs typeface="Times New Roman"/>
              </a:rPr>
              <a:t>và</a:t>
            </a:r>
            <a:r>
              <a:rPr lang="en-US" sz="2800" dirty="0">
                <a:latin typeface="Times New Roman"/>
                <a:ea typeface="Times New Roman"/>
                <a:cs typeface="Times New Roman"/>
              </a:rPr>
              <a:t> </a:t>
            </a:r>
            <a:r>
              <a:rPr lang="en-US" sz="2800" dirty="0" err="1">
                <a:latin typeface="Times New Roman"/>
                <a:ea typeface="Times New Roman"/>
                <a:cs typeface="Times New Roman"/>
              </a:rPr>
              <a:t>kết</a:t>
            </a:r>
            <a:r>
              <a:rPr lang="en-US" sz="2800" dirty="0">
                <a:latin typeface="Times New Roman"/>
                <a:ea typeface="Times New Roman"/>
                <a:cs typeface="Times New Roman"/>
              </a:rPr>
              <a:t> </a:t>
            </a:r>
            <a:r>
              <a:rPr lang="en-US" sz="2800" dirty="0" err="1">
                <a:latin typeface="Times New Roman"/>
                <a:ea typeface="Times New Roman"/>
                <a:cs typeface="Times New Roman"/>
              </a:rPr>
              <a:t>thúc</a:t>
            </a:r>
            <a:r>
              <a:rPr lang="en-US" sz="2800" dirty="0">
                <a:latin typeface="Times New Roman"/>
                <a:ea typeface="Times New Roman"/>
                <a:cs typeface="Times New Roman"/>
              </a:rPr>
              <a:t> </a:t>
            </a:r>
            <a:r>
              <a:rPr lang="en-US" sz="2800" dirty="0" err="1">
                <a:latin typeface="Times New Roman"/>
                <a:ea typeface="Times New Roman"/>
                <a:cs typeface="Times New Roman"/>
              </a:rPr>
              <a:t>giờ</a:t>
            </a:r>
            <a:r>
              <a:rPr lang="en-US" sz="2800" dirty="0">
                <a:latin typeface="Times New Roman"/>
                <a:ea typeface="Times New Roman"/>
                <a:cs typeface="Times New Roman"/>
              </a:rPr>
              <a:t> </a:t>
            </a:r>
            <a:r>
              <a:rPr lang="en-US" sz="2800" dirty="0" err="1">
                <a:latin typeface="Times New Roman"/>
                <a:ea typeface="Times New Roman"/>
                <a:cs typeface="Times New Roman"/>
              </a:rPr>
              <a:t>học</a:t>
            </a:r>
            <a:r>
              <a:rPr lang="en-US" sz="2800" dirty="0">
                <a:latin typeface="Times New Roman"/>
                <a:ea typeface="Times New Roman"/>
                <a:cs typeface="Times New Roman"/>
              </a:rPr>
              <a:t>, </a:t>
            </a:r>
            <a:r>
              <a:rPr lang="en-US" sz="2800" dirty="0" err="1">
                <a:latin typeface="Times New Roman"/>
                <a:ea typeface="Times New Roman"/>
                <a:cs typeface="Times New Roman"/>
              </a:rPr>
              <a:t>cách</a:t>
            </a:r>
            <a:r>
              <a:rPr lang="en-US" sz="2800" dirty="0">
                <a:latin typeface="Times New Roman"/>
                <a:ea typeface="Times New Roman"/>
                <a:cs typeface="Times New Roman"/>
              </a:rPr>
              <a:t> </a:t>
            </a:r>
            <a:r>
              <a:rPr lang="en-US" sz="2800" dirty="0" err="1">
                <a:latin typeface="Times New Roman"/>
                <a:ea typeface="Times New Roman"/>
                <a:cs typeface="Times New Roman"/>
              </a:rPr>
              <a:t>xin</a:t>
            </a:r>
            <a:r>
              <a:rPr lang="en-US" sz="2800" dirty="0">
                <a:latin typeface="Times New Roman"/>
                <a:ea typeface="Times New Roman"/>
                <a:cs typeface="Times New Roman"/>
              </a:rPr>
              <a:t> </a:t>
            </a:r>
            <a:r>
              <a:rPr lang="en-US" sz="2800" dirty="0" err="1">
                <a:latin typeface="Times New Roman"/>
                <a:ea typeface="Times New Roman"/>
                <a:cs typeface="Times New Roman"/>
              </a:rPr>
              <a:t>phép</a:t>
            </a:r>
            <a:r>
              <a:rPr lang="en-US" sz="2800" dirty="0">
                <a:latin typeface="Times New Roman"/>
                <a:ea typeface="Times New Roman"/>
                <a:cs typeface="Times New Roman"/>
              </a:rPr>
              <a:t> </a:t>
            </a:r>
            <a:r>
              <a:rPr lang="en-US" sz="2800" dirty="0" err="1">
                <a:latin typeface="Times New Roman"/>
                <a:ea typeface="Times New Roman"/>
                <a:cs typeface="Times New Roman"/>
              </a:rPr>
              <a:t>ra</a:t>
            </a:r>
            <a:r>
              <a:rPr lang="en-US" sz="2800" dirty="0">
                <a:latin typeface="Times New Roman"/>
                <a:ea typeface="Times New Roman"/>
                <a:cs typeface="Times New Roman"/>
              </a:rPr>
              <a:t>, </a:t>
            </a:r>
            <a:r>
              <a:rPr lang="en-US" sz="2800" dirty="0" err="1">
                <a:latin typeface="Times New Roman"/>
                <a:ea typeface="Times New Roman"/>
                <a:cs typeface="Times New Roman"/>
              </a:rPr>
              <a:t>vào</a:t>
            </a:r>
            <a:r>
              <a:rPr lang="en-US" sz="2800" dirty="0">
                <a:latin typeface="Times New Roman"/>
                <a:ea typeface="Times New Roman"/>
                <a:cs typeface="Times New Roman"/>
              </a:rPr>
              <a:t> </a:t>
            </a:r>
            <a:r>
              <a:rPr lang="en-US" sz="2800" dirty="0" err="1">
                <a:latin typeface="Times New Roman"/>
                <a:ea typeface="Times New Roman"/>
                <a:cs typeface="Times New Roman"/>
              </a:rPr>
              <a:t>lớp</a:t>
            </a:r>
            <a:r>
              <a:rPr lang="en-US" sz="2800" dirty="0">
                <a:solidFill>
                  <a:srgbClr val="000000"/>
                </a:solidFill>
                <a:latin typeface="Times New Roman"/>
                <a:ea typeface="Times New Roman"/>
                <a:cs typeface="Times New Roman"/>
              </a:rPr>
              <a:t>. </a:t>
            </a:r>
            <a:endParaRPr lang="en-US" sz="2400" dirty="0">
              <a:latin typeface="Times New Roman"/>
              <a:ea typeface="Calibri"/>
              <a:cs typeface="Times New Roman"/>
            </a:endParaRPr>
          </a:p>
          <a:p>
            <a:pPr>
              <a:lnSpc>
                <a:spcPct val="107000"/>
              </a:lnSpc>
              <a:spcAft>
                <a:spcPts val="0"/>
              </a:spcAft>
            </a:pP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Giao</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tiếp</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và</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hợp</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tác</a:t>
            </a:r>
            <a:r>
              <a:rPr lang="en-US" sz="2800" dirty="0">
                <a:solidFill>
                  <a:srgbClr val="000000"/>
                </a:solidFill>
                <a:latin typeface="Times New Roman"/>
                <a:ea typeface="Times New Roman"/>
                <a:cs typeface="Times New Roman"/>
              </a:rPr>
              <a:t>: </a:t>
            </a:r>
            <a:r>
              <a:rPr lang="en-US" sz="2800" dirty="0" err="1">
                <a:latin typeface="Times New Roman"/>
                <a:ea typeface="Calibri"/>
                <a:cs typeface="Times New Roman"/>
              </a:rPr>
              <a:t>Biết</a:t>
            </a:r>
            <a:r>
              <a:rPr lang="en-US" sz="2800" dirty="0">
                <a:latin typeface="Times New Roman"/>
                <a:ea typeface="Calibri"/>
                <a:cs typeface="Times New Roman"/>
              </a:rPr>
              <a:t> </a:t>
            </a:r>
            <a:r>
              <a:rPr lang="en-US" sz="2800" dirty="0" err="1">
                <a:latin typeface="Times New Roman"/>
                <a:ea typeface="Calibri"/>
                <a:cs typeface="Times New Roman"/>
              </a:rPr>
              <a:t>phân</a:t>
            </a:r>
            <a:r>
              <a:rPr lang="en-US" sz="2800" dirty="0">
                <a:latin typeface="Times New Roman"/>
                <a:ea typeface="Calibri"/>
                <a:cs typeface="Times New Roman"/>
              </a:rPr>
              <a:t> </a:t>
            </a:r>
            <a:r>
              <a:rPr lang="en-US" sz="2800" dirty="0" err="1">
                <a:latin typeface="Times New Roman"/>
                <a:ea typeface="Calibri"/>
                <a:cs typeface="Times New Roman"/>
              </a:rPr>
              <a:t>công</a:t>
            </a:r>
            <a:r>
              <a:rPr lang="en-US" sz="2800" dirty="0">
                <a:latin typeface="Times New Roman"/>
                <a:ea typeface="Calibri"/>
                <a:cs typeface="Times New Roman"/>
              </a:rPr>
              <a:t>, </a:t>
            </a:r>
            <a:r>
              <a:rPr lang="en-US" sz="2800" dirty="0" err="1">
                <a:latin typeface="Times New Roman"/>
                <a:ea typeface="Calibri"/>
                <a:cs typeface="Times New Roman"/>
              </a:rPr>
              <a:t>trao</a:t>
            </a:r>
            <a:r>
              <a:rPr lang="en-US" sz="2800" dirty="0">
                <a:latin typeface="Times New Roman"/>
                <a:ea typeface="Calibri"/>
                <a:cs typeface="Times New Roman"/>
              </a:rPr>
              <a:t> </a:t>
            </a:r>
            <a:r>
              <a:rPr lang="en-US" sz="2800" dirty="0" err="1">
                <a:latin typeface="Times New Roman"/>
                <a:ea typeface="Calibri"/>
                <a:cs typeface="Times New Roman"/>
              </a:rPr>
              <a:t>đổi</a:t>
            </a:r>
            <a:r>
              <a:rPr lang="en-US" sz="2800" dirty="0">
                <a:latin typeface="Times New Roman"/>
                <a:ea typeface="Calibri"/>
                <a:cs typeface="Times New Roman"/>
              </a:rPr>
              <a:t>, </a:t>
            </a:r>
            <a:r>
              <a:rPr lang="en-US" sz="2800" dirty="0" err="1">
                <a:latin typeface="Times New Roman"/>
                <a:ea typeface="Calibri"/>
                <a:cs typeface="Times New Roman"/>
              </a:rPr>
              <a:t>hợp</a:t>
            </a:r>
            <a:r>
              <a:rPr lang="en-US" sz="2800" dirty="0">
                <a:latin typeface="Times New Roman"/>
                <a:ea typeface="Calibri"/>
                <a:cs typeface="Times New Roman"/>
              </a:rPr>
              <a:t> </a:t>
            </a:r>
            <a:r>
              <a:rPr lang="en-US" sz="2800" dirty="0" err="1">
                <a:latin typeface="Times New Roman"/>
                <a:ea typeface="Calibri"/>
                <a:cs typeface="Times New Roman"/>
              </a:rPr>
              <a:t>tác</a:t>
            </a:r>
            <a:r>
              <a:rPr lang="en-US" sz="2800" dirty="0">
                <a:latin typeface="Times New Roman"/>
                <a:ea typeface="Calibri"/>
                <a:cs typeface="Times New Roman"/>
              </a:rPr>
              <a:t> </a:t>
            </a:r>
            <a:r>
              <a:rPr lang="en-US" sz="2800" dirty="0" err="1">
                <a:latin typeface="Times New Roman"/>
                <a:ea typeface="Calibri"/>
                <a:cs typeface="Times New Roman"/>
              </a:rPr>
              <a:t>trong</a:t>
            </a:r>
            <a:r>
              <a:rPr lang="en-US" sz="2800" dirty="0">
                <a:latin typeface="Times New Roman"/>
                <a:ea typeface="Calibri"/>
                <a:cs typeface="Times New Roman"/>
              </a:rPr>
              <a:t> </a:t>
            </a:r>
            <a:r>
              <a:rPr lang="en-US" sz="2800" dirty="0" err="1">
                <a:latin typeface="Times New Roman"/>
                <a:ea typeface="Calibri"/>
                <a:cs typeface="Times New Roman"/>
              </a:rPr>
              <a:t>nhóm</a:t>
            </a:r>
            <a:r>
              <a:rPr lang="en-US" sz="2800" dirty="0">
                <a:latin typeface="Times New Roman"/>
                <a:ea typeface="Calibri"/>
                <a:cs typeface="Times New Roman"/>
              </a:rPr>
              <a:t> </a:t>
            </a:r>
            <a:r>
              <a:rPr lang="en-US" sz="2800" dirty="0" err="1">
                <a:latin typeface="Times New Roman"/>
                <a:ea typeface="Calibri"/>
                <a:cs typeface="Times New Roman"/>
              </a:rPr>
              <a:t>để</a:t>
            </a:r>
            <a:r>
              <a:rPr lang="en-US" sz="2800" dirty="0">
                <a:latin typeface="Times New Roman"/>
                <a:ea typeface="Calibri"/>
                <a:cs typeface="Times New Roman"/>
              </a:rPr>
              <a:t> </a:t>
            </a:r>
            <a:r>
              <a:rPr lang="en-US" sz="2800" dirty="0" err="1">
                <a:latin typeface="Times New Roman"/>
                <a:ea typeface="Calibri"/>
                <a:cs typeface="Times New Roman"/>
              </a:rPr>
              <a:t>thực</a:t>
            </a:r>
            <a:r>
              <a:rPr lang="en-US" sz="2800" dirty="0">
                <a:latin typeface="Times New Roman"/>
                <a:ea typeface="Calibri"/>
                <a:cs typeface="Times New Roman"/>
              </a:rPr>
              <a:t> </a:t>
            </a:r>
            <a:r>
              <a:rPr lang="en-US" sz="2800" dirty="0" err="1">
                <a:latin typeface="Times New Roman"/>
                <a:ea typeface="Calibri"/>
                <a:cs typeface="Times New Roman"/>
              </a:rPr>
              <a:t>hiện</a:t>
            </a:r>
            <a:r>
              <a:rPr lang="en-US" sz="2800" dirty="0">
                <a:latin typeface="Times New Roman"/>
                <a:ea typeface="Calibri"/>
                <a:cs typeface="Times New Roman"/>
              </a:rPr>
              <a:t> </a:t>
            </a:r>
            <a:r>
              <a:rPr lang="en-US" sz="2800" dirty="0" err="1">
                <a:latin typeface="Times New Roman"/>
                <a:ea typeface="Calibri"/>
                <a:cs typeface="Times New Roman"/>
              </a:rPr>
              <a:t>các</a:t>
            </a:r>
            <a:r>
              <a:rPr lang="en-US" sz="2800" dirty="0">
                <a:latin typeface="Times New Roman"/>
                <a:ea typeface="Calibri"/>
                <a:cs typeface="Times New Roman"/>
              </a:rPr>
              <a:t> </a:t>
            </a:r>
            <a:r>
              <a:rPr lang="en-US" sz="2800" dirty="0" err="1">
                <a:latin typeface="Times New Roman"/>
                <a:ea typeface="Calibri"/>
                <a:cs typeface="Times New Roman"/>
              </a:rPr>
              <a:t>động</a:t>
            </a:r>
            <a:r>
              <a:rPr lang="en-US" sz="2800" dirty="0">
                <a:latin typeface="Times New Roman"/>
                <a:ea typeface="Calibri"/>
                <a:cs typeface="Times New Roman"/>
              </a:rPr>
              <a:t> </a:t>
            </a:r>
            <a:r>
              <a:rPr lang="en-US" sz="2800" dirty="0" err="1">
                <a:latin typeface="Times New Roman"/>
                <a:ea typeface="Calibri"/>
                <a:cs typeface="Times New Roman"/>
              </a:rPr>
              <a:t>tác</a:t>
            </a:r>
            <a:r>
              <a:rPr lang="en-US" sz="2800" dirty="0">
                <a:latin typeface="Times New Roman"/>
                <a:ea typeface="Calibri"/>
                <a:cs typeface="Times New Roman"/>
              </a:rPr>
              <a:t> </a:t>
            </a:r>
            <a:r>
              <a:rPr lang="en-US" sz="2800" dirty="0" err="1">
                <a:latin typeface="Times New Roman"/>
                <a:ea typeface="Calibri"/>
                <a:cs typeface="Times New Roman"/>
              </a:rPr>
              <a:t>trong</a:t>
            </a:r>
            <a:r>
              <a:rPr lang="en-US" sz="2800" dirty="0">
                <a:latin typeface="Times New Roman"/>
                <a:ea typeface="Calibri"/>
                <a:cs typeface="Times New Roman"/>
              </a:rPr>
              <a:t> </a:t>
            </a:r>
            <a:r>
              <a:rPr lang="en-US" sz="2800" dirty="0" err="1">
                <a:latin typeface="Times New Roman"/>
                <a:ea typeface="Calibri"/>
                <a:cs typeface="Times New Roman"/>
              </a:rPr>
              <a:t>bài</a:t>
            </a:r>
            <a:r>
              <a:rPr lang="en-US" sz="2800" dirty="0">
                <a:latin typeface="Times New Roman"/>
                <a:ea typeface="Calibri"/>
                <a:cs typeface="Times New Roman"/>
              </a:rPr>
              <a:t> </a:t>
            </a:r>
            <a:r>
              <a:rPr lang="en-US" sz="2800" dirty="0" err="1">
                <a:latin typeface="Times New Roman"/>
                <a:ea typeface="Calibri"/>
                <a:cs typeface="Times New Roman"/>
              </a:rPr>
              <a:t>học</a:t>
            </a:r>
            <a:r>
              <a:rPr lang="en-US" sz="2800" dirty="0">
                <a:latin typeface="Times New Roman"/>
                <a:ea typeface="Calibri"/>
                <a:cs typeface="Times New Roman"/>
              </a:rPr>
              <a:t>, </a:t>
            </a:r>
            <a:r>
              <a:rPr lang="en-US" sz="2800" dirty="0" err="1">
                <a:latin typeface="Times New Roman"/>
                <a:ea typeface="Calibri"/>
                <a:cs typeface="Times New Roman"/>
              </a:rPr>
              <a:t>trò</a:t>
            </a:r>
            <a:r>
              <a:rPr lang="en-US" sz="2800" dirty="0">
                <a:latin typeface="Times New Roman"/>
                <a:ea typeface="Calibri"/>
                <a:cs typeface="Times New Roman"/>
              </a:rPr>
              <a:t> </a:t>
            </a:r>
            <a:r>
              <a:rPr lang="en-US" sz="2800" dirty="0" err="1">
                <a:latin typeface="Times New Roman"/>
                <a:ea typeface="Calibri"/>
                <a:cs typeface="Times New Roman"/>
              </a:rPr>
              <a:t>chơi</a:t>
            </a:r>
            <a:r>
              <a:rPr lang="en-US" sz="2800" dirty="0">
                <a:latin typeface="Times New Roman"/>
                <a:ea typeface="Calibri"/>
                <a:cs typeface="Times New Roman"/>
              </a:rPr>
              <a:t> </a:t>
            </a:r>
            <a:r>
              <a:rPr lang="en-US" sz="2800" dirty="0" err="1">
                <a:latin typeface="Times New Roman"/>
                <a:ea typeface="Calibri"/>
                <a:cs typeface="Times New Roman"/>
              </a:rPr>
              <a:t>vận</a:t>
            </a:r>
            <a:r>
              <a:rPr lang="en-US" sz="2800" dirty="0">
                <a:latin typeface="Times New Roman"/>
                <a:ea typeface="Calibri"/>
                <a:cs typeface="Times New Roman"/>
              </a:rPr>
              <a:t> </a:t>
            </a:r>
            <a:r>
              <a:rPr lang="en-US" sz="2800" dirty="0" err="1">
                <a:latin typeface="Times New Roman"/>
                <a:ea typeface="Calibri"/>
                <a:cs typeface="Times New Roman"/>
              </a:rPr>
              <a:t>động</a:t>
            </a:r>
            <a:r>
              <a:rPr lang="en-US" sz="2800" dirty="0">
                <a:latin typeface="Times New Roman"/>
                <a:ea typeface="Calibri"/>
                <a:cs typeface="Times New Roman"/>
              </a:rPr>
              <a:t> </a:t>
            </a:r>
            <a:r>
              <a:rPr lang="en-US" sz="2800" dirty="0" err="1">
                <a:latin typeface="Times New Roman"/>
                <a:ea typeface="Calibri"/>
                <a:cs typeface="Times New Roman"/>
              </a:rPr>
              <a:t>bổ</a:t>
            </a:r>
            <a:r>
              <a:rPr lang="en-US" sz="2800" dirty="0">
                <a:latin typeface="Times New Roman"/>
                <a:ea typeface="Calibri"/>
                <a:cs typeface="Times New Roman"/>
              </a:rPr>
              <a:t> </a:t>
            </a:r>
            <a:r>
              <a:rPr lang="en-US" sz="2800" dirty="0" err="1">
                <a:latin typeface="Times New Roman"/>
                <a:ea typeface="Calibri"/>
                <a:cs typeface="Times New Roman"/>
              </a:rPr>
              <a:t>trợ</a:t>
            </a:r>
            <a:r>
              <a:rPr lang="en-US" sz="2800" dirty="0">
                <a:latin typeface="Times New Roman"/>
                <a:ea typeface="Calibri"/>
                <a:cs typeface="Times New Roman"/>
              </a:rPr>
              <a:t> </a:t>
            </a:r>
            <a:r>
              <a:rPr lang="en-US" sz="2800" dirty="0" err="1">
                <a:latin typeface="Times New Roman"/>
                <a:ea typeface="Calibri"/>
                <a:cs typeface="Times New Roman"/>
              </a:rPr>
              <a:t>môn</a:t>
            </a:r>
            <a:r>
              <a:rPr lang="en-US" sz="2800" dirty="0">
                <a:latin typeface="Times New Roman"/>
                <a:ea typeface="Calibri"/>
                <a:cs typeface="Times New Roman"/>
              </a:rPr>
              <a:t> </a:t>
            </a:r>
            <a:r>
              <a:rPr lang="en-US" sz="2800" dirty="0" err="1">
                <a:latin typeface="Times New Roman"/>
                <a:ea typeface="Calibri"/>
                <a:cs typeface="Times New Roman"/>
              </a:rPr>
              <a:t>học</a:t>
            </a:r>
            <a:r>
              <a:rPr lang="en-US" sz="2800" dirty="0">
                <a:latin typeface="Times New Roman"/>
                <a:ea typeface="Calibri"/>
                <a:cs typeface="Times New Roman"/>
              </a:rPr>
              <a:t>.</a:t>
            </a:r>
            <a:endParaRPr lang="en-US" sz="2400" dirty="0">
              <a:latin typeface="Times New Roman"/>
              <a:ea typeface="Calibri"/>
              <a:cs typeface="Times New Roman"/>
            </a:endParaRPr>
          </a:p>
          <a:p>
            <a:pPr>
              <a:lnSpc>
                <a:spcPct val="107000"/>
              </a:lnSpc>
              <a:spcAft>
                <a:spcPts val="0"/>
              </a:spcAft>
            </a:pPr>
            <a:r>
              <a:rPr lang="en-US" sz="2800" dirty="0">
                <a:latin typeface="Times New Roman"/>
                <a:ea typeface="Calibri"/>
                <a:cs typeface="Times New Roman"/>
              </a:rPr>
              <a:t>- NL</a:t>
            </a:r>
            <a:r>
              <a:rPr lang="en-US" sz="2800" i="1" dirty="0">
                <a:latin typeface="Times New Roman"/>
                <a:ea typeface="Calibri"/>
                <a:cs typeface="Times New Roman"/>
              </a:rPr>
              <a:t> </a:t>
            </a:r>
            <a:r>
              <a:rPr lang="en-US" sz="2800" dirty="0" err="1">
                <a:latin typeface="Times New Roman"/>
                <a:ea typeface="Calibri"/>
                <a:cs typeface="Times New Roman"/>
              </a:rPr>
              <a:t>giải</a:t>
            </a:r>
            <a:r>
              <a:rPr lang="en-US" sz="2800" dirty="0">
                <a:latin typeface="Times New Roman"/>
                <a:ea typeface="Calibri"/>
                <a:cs typeface="Times New Roman"/>
              </a:rPr>
              <a:t> </a:t>
            </a:r>
            <a:r>
              <a:rPr lang="en-US" sz="2800" dirty="0" err="1">
                <a:latin typeface="Times New Roman"/>
                <a:ea typeface="Calibri"/>
                <a:cs typeface="Times New Roman"/>
              </a:rPr>
              <a:t>quyết</a:t>
            </a:r>
            <a:r>
              <a:rPr lang="en-US" sz="2800" dirty="0">
                <a:latin typeface="Times New Roman"/>
                <a:ea typeface="Calibri"/>
                <a:cs typeface="Times New Roman"/>
              </a:rPr>
              <a:t> </a:t>
            </a:r>
            <a:r>
              <a:rPr lang="en-US" sz="2800" dirty="0" err="1">
                <a:latin typeface="Times New Roman"/>
                <a:ea typeface="Calibri"/>
                <a:cs typeface="Times New Roman"/>
              </a:rPr>
              <a:t>vấn</a:t>
            </a:r>
            <a:r>
              <a:rPr lang="en-US" sz="2800" dirty="0">
                <a:latin typeface="Times New Roman"/>
                <a:ea typeface="Calibri"/>
                <a:cs typeface="Times New Roman"/>
              </a:rPr>
              <a:t> </a:t>
            </a:r>
            <a:r>
              <a:rPr lang="en-US" sz="2800" dirty="0" err="1">
                <a:latin typeface="Times New Roman"/>
                <a:ea typeface="Calibri"/>
                <a:cs typeface="Times New Roman"/>
              </a:rPr>
              <a:t>đề</a:t>
            </a:r>
            <a:r>
              <a:rPr lang="en-US" sz="2800" dirty="0">
                <a:latin typeface="Times New Roman"/>
                <a:ea typeface="Calibri"/>
                <a:cs typeface="Times New Roman"/>
              </a:rPr>
              <a:t> </a:t>
            </a:r>
            <a:r>
              <a:rPr lang="en-US" sz="2800" dirty="0" err="1">
                <a:latin typeface="Times New Roman"/>
                <a:ea typeface="Calibri"/>
                <a:cs typeface="Times New Roman"/>
              </a:rPr>
              <a:t>và</a:t>
            </a:r>
            <a:r>
              <a:rPr lang="en-US" sz="2800" dirty="0">
                <a:latin typeface="Times New Roman"/>
                <a:ea typeface="Calibri"/>
                <a:cs typeface="Times New Roman"/>
              </a:rPr>
              <a:t> </a:t>
            </a:r>
            <a:r>
              <a:rPr lang="en-US" sz="2800" dirty="0" err="1">
                <a:latin typeface="Times New Roman"/>
                <a:ea typeface="Calibri"/>
                <a:cs typeface="Times New Roman"/>
              </a:rPr>
              <a:t>sáng</a:t>
            </a:r>
            <a:r>
              <a:rPr lang="en-US" sz="2800" dirty="0">
                <a:latin typeface="Times New Roman"/>
                <a:ea typeface="Calibri"/>
                <a:cs typeface="Times New Roman"/>
              </a:rPr>
              <a:t> </a:t>
            </a:r>
            <a:r>
              <a:rPr lang="en-US" sz="2800" dirty="0" err="1">
                <a:latin typeface="Times New Roman"/>
                <a:ea typeface="Calibri"/>
                <a:cs typeface="Times New Roman"/>
              </a:rPr>
              <a:t>tạo</a:t>
            </a:r>
            <a:r>
              <a:rPr lang="en-US" sz="2800" i="1" dirty="0">
                <a:latin typeface="Times New Roman"/>
                <a:ea typeface="Calibri"/>
                <a:cs typeface="Times New Roman"/>
              </a:rPr>
              <a:t>:</a:t>
            </a:r>
            <a:r>
              <a:rPr lang="en-US" sz="2800" dirty="0">
                <a:latin typeface="Times New Roman"/>
                <a:ea typeface="Calibri"/>
                <a:cs typeface="Times New Roman"/>
              </a:rPr>
              <a:t> </a:t>
            </a:r>
            <a:r>
              <a:rPr lang="en-US" sz="2800" dirty="0" err="1">
                <a:latin typeface="Times New Roman"/>
                <a:ea typeface="Calibri"/>
                <a:cs typeface="Times New Roman"/>
              </a:rPr>
              <a:t>Thông</a:t>
            </a:r>
            <a:r>
              <a:rPr lang="en-US" sz="2800" dirty="0">
                <a:latin typeface="Times New Roman"/>
                <a:ea typeface="Calibri"/>
                <a:cs typeface="Times New Roman"/>
              </a:rPr>
              <a:t> qua </a:t>
            </a:r>
            <a:r>
              <a:rPr lang="en-US" sz="2800" dirty="0" err="1">
                <a:latin typeface="Times New Roman"/>
                <a:ea typeface="Calibri"/>
                <a:cs typeface="Times New Roman"/>
              </a:rPr>
              <a:t>việc</a:t>
            </a:r>
            <a:r>
              <a:rPr lang="en-US" sz="2800" dirty="0">
                <a:latin typeface="Times New Roman"/>
                <a:ea typeface="Calibri"/>
                <a:cs typeface="Times New Roman"/>
              </a:rPr>
              <a:t> </a:t>
            </a:r>
            <a:r>
              <a:rPr lang="en-US" sz="2800" dirty="0" err="1">
                <a:latin typeface="Times New Roman"/>
                <a:ea typeface="Calibri"/>
                <a:cs typeface="Times New Roman"/>
              </a:rPr>
              <a:t>học</a:t>
            </a:r>
            <a:r>
              <a:rPr lang="en-US" sz="2800" dirty="0">
                <a:latin typeface="Times New Roman"/>
                <a:ea typeface="Calibri"/>
                <a:cs typeface="Times New Roman"/>
              </a:rPr>
              <a:t> </a:t>
            </a:r>
            <a:r>
              <a:rPr lang="en-US" sz="2800" dirty="0" err="1">
                <a:latin typeface="Times New Roman"/>
                <a:ea typeface="Calibri"/>
                <a:cs typeface="Times New Roman"/>
              </a:rPr>
              <a:t>tập</a:t>
            </a:r>
            <a:r>
              <a:rPr lang="en-US" sz="2800" dirty="0">
                <a:latin typeface="Times New Roman"/>
                <a:ea typeface="Calibri"/>
                <a:cs typeface="Times New Roman"/>
              </a:rPr>
              <a:t> </a:t>
            </a:r>
            <a:r>
              <a:rPr lang="en-US" sz="2800" dirty="0" err="1">
                <a:latin typeface="Times New Roman"/>
                <a:ea typeface="Calibri"/>
                <a:cs typeface="Times New Roman"/>
              </a:rPr>
              <a:t>tích</a:t>
            </a:r>
            <a:r>
              <a:rPr lang="en-US" sz="2800" dirty="0">
                <a:latin typeface="Times New Roman"/>
                <a:ea typeface="Calibri"/>
                <a:cs typeface="Times New Roman"/>
              </a:rPr>
              <a:t> </a:t>
            </a:r>
            <a:r>
              <a:rPr lang="en-US" sz="2800" dirty="0" err="1">
                <a:latin typeface="Times New Roman"/>
                <a:ea typeface="Calibri"/>
                <a:cs typeface="Times New Roman"/>
              </a:rPr>
              <a:t>cực</a:t>
            </a:r>
            <a:r>
              <a:rPr lang="en-US" sz="2800" dirty="0">
                <a:latin typeface="Times New Roman"/>
                <a:ea typeface="Calibri"/>
                <a:cs typeface="Times New Roman"/>
              </a:rPr>
              <a:t>, </a:t>
            </a:r>
            <a:r>
              <a:rPr lang="en-US" sz="2800" dirty="0" err="1">
                <a:latin typeface="Times New Roman"/>
                <a:ea typeface="Calibri"/>
                <a:cs typeface="Times New Roman"/>
              </a:rPr>
              <a:t>chủ</a:t>
            </a:r>
            <a:r>
              <a:rPr lang="en-US" sz="2800" dirty="0">
                <a:latin typeface="Times New Roman"/>
                <a:ea typeface="Calibri"/>
                <a:cs typeface="Times New Roman"/>
              </a:rPr>
              <a:t> </a:t>
            </a:r>
            <a:r>
              <a:rPr lang="en-US" sz="2800" dirty="0" err="1">
                <a:latin typeface="Times New Roman"/>
                <a:ea typeface="Calibri"/>
                <a:cs typeface="Times New Roman"/>
              </a:rPr>
              <a:t>động</a:t>
            </a:r>
            <a:r>
              <a:rPr lang="en-US" sz="2800" dirty="0">
                <a:latin typeface="Times New Roman"/>
                <a:ea typeface="Calibri"/>
                <a:cs typeface="Times New Roman"/>
              </a:rPr>
              <a:t> </a:t>
            </a:r>
            <a:r>
              <a:rPr lang="en-US" sz="2800" dirty="0" err="1">
                <a:latin typeface="Times New Roman"/>
                <a:ea typeface="Calibri"/>
                <a:cs typeface="Times New Roman"/>
              </a:rPr>
              <a:t>trong</a:t>
            </a:r>
            <a:r>
              <a:rPr lang="en-US" sz="2800" dirty="0">
                <a:latin typeface="Times New Roman"/>
                <a:ea typeface="Calibri"/>
                <a:cs typeface="Times New Roman"/>
              </a:rPr>
              <a:t> </a:t>
            </a:r>
            <a:r>
              <a:rPr lang="en-US" sz="2800" dirty="0" err="1">
                <a:latin typeface="Times New Roman"/>
                <a:ea typeface="Calibri"/>
                <a:cs typeface="Times New Roman"/>
              </a:rPr>
              <a:t>việc</a:t>
            </a:r>
            <a:r>
              <a:rPr lang="en-US" sz="2800" dirty="0">
                <a:latin typeface="Times New Roman"/>
                <a:ea typeface="Calibri"/>
                <a:cs typeface="Times New Roman"/>
              </a:rPr>
              <a:t> </a:t>
            </a:r>
            <a:r>
              <a:rPr lang="en-US" sz="2800" dirty="0" err="1">
                <a:latin typeface="Times New Roman"/>
                <a:ea typeface="Calibri"/>
                <a:cs typeface="Times New Roman"/>
              </a:rPr>
              <a:t>tiếp</a:t>
            </a:r>
            <a:r>
              <a:rPr lang="en-US" sz="2800" dirty="0">
                <a:latin typeface="Times New Roman"/>
                <a:ea typeface="Calibri"/>
                <a:cs typeface="Times New Roman"/>
              </a:rPr>
              <a:t> </a:t>
            </a:r>
            <a:r>
              <a:rPr lang="en-US" sz="2800" dirty="0" err="1">
                <a:latin typeface="Times New Roman"/>
                <a:ea typeface="Calibri"/>
                <a:cs typeface="Times New Roman"/>
              </a:rPr>
              <a:t>nhận</a:t>
            </a:r>
            <a:r>
              <a:rPr lang="en-US" sz="2800" dirty="0">
                <a:latin typeface="Times New Roman"/>
                <a:ea typeface="Calibri"/>
                <a:cs typeface="Times New Roman"/>
              </a:rPr>
              <a:t> </a:t>
            </a:r>
            <a:r>
              <a:rPr lang="en-US" sz="2800" dirty="0" err="1">
                <a:latin typeface="Times New Roman"/>
                <a:ea typeface="Calibri"/>
                <a:cs typeface="Times New Roman"/>
              </a:rPr>
              <a:t>kiến</a:t>
            </a:r>
            <a:r>
              <a:rPr lang="en-US" sz="2800" dirty="0">
                <a:latin typeface="Times New Roman"/>
                <a:ea typeface="Calibri"/>
                <a:cs typeface="Times New Roman"/>
              </a:rPr>
              <a:t> </a:t>
            </a:r>
            <a:r>
              <a:rPr lang="en-US" sz="2800" dirty="0" err="1">
                <a:latin typeface="Times New Roman"/>
                <a:ea typeface="Calibri"/>
                <a:cs typeface="Times New Roman"/>
              </a:rPr>
              <a:t>thức</a:t>
            </a:r>
            <a:r>
              <a:rPr lang="en-US" sz="2800" dirty="0">
                <a:latin typeface="Times New Roman"/>
                <a:ea typeface="Calibri"/>
                <a:cs typeface="Times New Roman"/>
              </a:rPr>
              <a:t> </a:t>
            </a:r>
            <a:r>
              <a:rPr lang="en-US" sz="2800" dirty="0" err="1">
                <a:latin typeface="Times New Roman"/>
                <a:ea typeface="Calibri"/>
                <a:cs typeface="Times New Roman"/>
              </a:rPr>
              <a:t>và</a:t>
            </a:r>
            <a:r>
              <a:rPr lang="en-US" sz="2800" dirty="0">
                <a:latin typeface="Times New Roman"/>
                <a:ea typeface="Calibri"/>
                <a:cs typeface="Times New Roman"/>
              </a:rPr>
              <a:t> </a:t>
            </a:r>
            <a:r>
              <a:rPr lang="en-US" sz="2800" dirty="0" err="1">
                <a:latin typeface="Times New Roman"/>
                <a:ea typeface="Calibri"/>
                <a:cs typeface="Times New Roman"/>
              </a:rPr>
              <a:t>tập</a:t>
            </a:r>
            <a:r>
              <a:rPr lang="en-US" sz="2800" dirty="0">
                <a:latin typeface="Times New Roman"/>
                <a:ea typeface="Calibri"/>
                <a:cs typeface="Times New Roman"/>
              </a:rPr>
              <a:t> </a:t>
            </a:r>
            <a:r>
              <a:rPr lang="en-US" sz="2800" dirty="0" err="1">
                <a:latin typeface="Times New Roman"/>
                <a:ea typeface="Calibri"/>
                <a:cs typeface="Times New Roman"/>
              </a:rPr>
              <a:t>luyện</a:t>
            </a:r>
            <a:r>
              <a:rPr lang="en-US" sz="2800" dirty="0">
                <a:latin typeface="Times New Roman"/>
                <a:ea typeface="Calibri"/>
                <a:cs typeface="Times New Roman"/>
              </a:rPr>
              <a:t>.</a:t>
            </a:r>
            <a:endParaRPr lang="en-US" sz="2400" dirty="0">
              <a:latin typeface="Times New Roman"/>
              <a:ea typeface="Calibri"/>
              <a:cs typeface="Times New Roman"/>
            </a:endParaRPr>
          </a:p>
          <a:p>
            <a:pPr marL="45720" indent="0">
              <a:buNone/>
            </a:pPr>
            <a:endParaRPr lang="en-US" dirty="0"/>
          </a:p>
        </p:txBody>
      </p:sp>
    </p:spTree>
    <p:extLst>
      <p:ext uri="{BB962C8B-B14F-4D97-AF65-F5344CB8AC3E}">
        <p14:creationId xmlns:p14="http://schemas.microsoft.com/office/powerpoint/2010/main" val="283251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417320"/>
            <a:ext cx="7086600" cy="5212080"/>
          </a:xfrm>
        </p:spPr>
        <p:txBody>
          <a:bodyPr>
            <a:normAutofit fontScale="92500"/>
          </a:bodyPr>
          <a:lstStyle/>
          <a:p>
            <a:pPr algn="just">
              <a:lnSpc>
                <a:spcPct val="105000"/>
              </a:lnSpc>
              <a:spcAft>
                <a:spcPts val="0"/>
              </a:spcAft>
            </a:pPr>
            <a:r>
              <a:rPr lang="vi-VN" sz="2400" b="1" dirty="0">
                <a:latin typeface="Times New Roman"/>
                <a:ea typeface="Calibri"/>
                <a:cs typeface="Times New Roman"/>
              </a:rPr>
              <a:t>2.2. Năng lực đặc thù:</a:t>
            </a:r>
            <a:endParaRPr lang="en-US" sz="1800" dirty="0">
              <a:latin typeface="Calibri"/>
              <a:ea typeface="Calibri"/>
              <a:cs typeface="Times New Roman"/>
            </a:endParaRPr>
          </a:p>
          <a:p>
            <a:pPr>
              <a:lnSpc>
                <a:spcPct val="107000"/>
              </a:lnSpc>
              <a:spcAft>
                <a:spcPts val="0"/>
              </a:spcAft>
            </a:pPr>
            <a:r>
              <a:rPr lang="en-US" sz="2400" dirty="0">
                <a:solidFill>
                  <a:srgbClr val="000000"/>
                </a:solidFill>
                <a:latin typeface="Times New Roman" pitchFamily="18" charset="0"/>
                <a:ea typeface="Times New Roman"/>
                <a:cs typeface="Times New Roman" pitchFamily="18" charset="0"/>
              </a:rPr>
              <a:t>- NL </a:t>
            </a:r>
            <a:r>
              <a:rPr lang="en-US" sz="2400" dirty="0" err="1">
                <a:solidFill>
                  <a:srgbClr val="000000"/>
                </a:solidFill>
                <a:latin typeface="Times New Roman" pitchFamily="18" charset="0"/>
                <a:ea typeface="Times New Roman"/>
                <a:cs typeface="Times New Roman" pitchFamily="18" charset="0"/>
              </a:rPr>
              <a:t>chăm</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sóc</a:t>
            </a:r>
            <a:r>
              <a:rPr lang="en-US" sz="2400" dirty="0">
                <a:solidFill>
                  <a:srgbClr val="000000"/>
                </a:solidFill>
                <a:latin typeface="Times New Roman" pitchFamily="18" charset="0"/>
                <a:ea typeface="Times New Roman"/>
                <a:cs typeface="Times New Roman" pitchFamily="18" charset="0"/>
              </a:rPr>
              <a:t> SK:  </a:t>
            </a:r>
            <a:r>
              <a:rPr lang="en-US" sz="2400" dirty="0" err="1">
                <a:solidFill>
                  <a:srgbClr val="000000"/>
                </a:solidFill>
                <a:latin typeface="Times New Roman" pitchFamily="18" charset="0"/>
                <a:ea typeface="Times New Roman"/>
                <a:cs typeface="Times New Roman" pitchFamily="18" charset="0"/>
              </a:rPr>
              <a:t>Biết</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thực</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hiện</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vệ</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sinh</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sân</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tập</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thực</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hiện</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vệ</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sinh</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cá</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nhân</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để</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đảm</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bảo</a:t>
            </a:r>
            <a:r>
              <a:rPr lang="en-US" sz="2400" dirty="0">
                <a:solidFill>
                  <a:srgbClr val="000000"/>
                </a:solidFill>
                <a:latin typeface="Times New Roman" pitchFamily="18" charset="0"/>
                <a:ea typeface="Times New Roman"/>
                <a:cs typeface="Times New Roman" pitchFamily="18" charset="0"/>
              </a:rPr>
              <a:t> an </a:t>
            </a:r>
            <a:r>
              <a:rPr lang="en-US" sz="2400" dirty="0" err="1">
                <a:solidFill>
                  <a:srgbClr val="000000"/>
                </a:solidFill>
                <a:latin typeface="Times New Roman" pitchFamily="18" charset="0"/>
                <a:ea typeface="Times New Roman"/>
                <a:cs typeface="Times New Roman" pitchFamily="18" charset="0"/>
              </a:rPr>
              <a:t>toàn</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trong</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tập</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luyện</a:t>
            </a:r>
            <a:r>
              <a:rPr lang="en-US" sz="2400" dirty="0">
                <a:solidFill>
                  <a:srgbClr val="000000"/>
                </a:solidFill>
                <a:latin typeface="Times New Roman" pitchFamily="18" charset="0"/>
                <a:ea typeface="Times New Roman"/>
                <a:cs typeface="Times New Roman" pitchFamily="18" charset="0"/>
              </a:rPr>
              <a:t>,</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a:lnSpc>
                <a:spcPct val="107000"/>
              </a:lnSpc>
              <a:spcAft>
                <a:spcPts val="0"/>
              </a:spcAft>
            </a:pPr>
            <a:r>
              <a:rPr lang="en-US" sz="2400" dirty="0" smtClean="0">
                <a:solidFill>
                  <a:srgbClr val="000000"/>
                </a:solidFill>
                <a:latin typeface="Times New Roman" pitchFamily="18" charset="0"/>
                <a:ea typeface="Times New Roman"/>
                <a:cs typeface="Times New Roman" pitchFamily="18" charset="0"/>
              </a:rPr>
              <a:t>- </a:t>
            </a:r>
            <a:r>
              <a:rPr lang="en-US" sz="2400" dirty="0">
                <a:solidFill>
                  <a:srgbClr val="000000"/>
                </a:solidFill>
                <a:latin typeface="Times New Roman" pitchFamily="18" charset="0"/>
                <a:ea typeface="Times New Roman"/>
                <a:cs typeface="Times New Roman" pitchFamily="18" charset="0"/>
              </a:rPr>
              <a:t>NL </a:t>
            </a:r>
            <a:r>
              <a:rPr lang="en-US" sz="2400" dirty="0" err="1">
                <a:solidFill>
                  <a:srgbClr val="000000"/>
                </a:solidFill>
                <a:latin typeface="Times New Roman" pitchFamily="18" charset="0"/>
                <a:ea typeface="Times New Roman"/>
                <a:cs typeface="Times New Roman" pitchFamily="18" charset="0"/>
              </a:rPr>
              <a:t>vận</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động</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cơ</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bản</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Thực</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hiện</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được</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khẩu</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lệnh</a:t>
            </a:r>
            <a:r>
              <a:rPr lang="en-US" sz="2400" dirty="0">
                <a:solidFill>
                  <a:srgbClr val="000000"/>
                </a:solidFill>
                <a:latin typeface="Times New Roman" pitchFamily="18" charset="0"/>
                <a:ea typeface="Times New Roman"/>
                <a:cs typeface="Times New Roman" pitchFamily="18" charset="0"/>
              </a:rPr>
              <a:t>,</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cách</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chào</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báo</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cáo</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khi</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bắt</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đầu</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và</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kết</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thúc</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giờ</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học</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cách</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xin</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phép</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ra</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vào</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lớp</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và</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nắm</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được</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cách</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chơi</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nội</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quy</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chơi</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hứng</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thú</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trong</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khi</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chơi</a:t>
            </a:r>
            <a:r>
              <a:rPr lang="en-US" sz="2400" dirty="0">
                <a:latin typeface="Times New Roman" pitchFamily="18" charset="0"/>
                <a:ea typeface="Times New Roman"/>
                <a:cs typeface="Times New Roman" pitchFamily="18" charset="0"/>
              </a:rPr>
              <a:t>.</a:t>
            </a:r>
            <a:endParaRPr lang="en-US" sz="2400" dirty="0">
              <a:latin typeface="Times New Roman" pitchFamily="18" charset="0"/>
              <a:cs typeface="Times New Roman" pitchFamily="18" charset="0"/>
            </a:endParaRPr>
          </a:p>
          <a:p>
            <a:pPr>
              <a:lnSpc>
                <a:spcPct val="107000"/>
              </a:lnSpc>
              <a:spcAft>
                <a:spcPts val="0"/>
              </a:spcAft>
            </a:pPr>
            <a:r>
              <a:rPr lang="en-US" sz="2400" i="1" dirty="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NL </a:t>
            </a:r>
            <a:r>
              <a:rPr lang="en-US" sz="2400" dirty="0" err="1">
                <a:latin typeface="Times New Roman" pitchFamily="18" charset="0"/>
                <a:ea typeface="Calibri"/>
                <a:cs typeface="Times New Roman" pitchFamily="18" charset="0"/>
              </a:rPr>
              <a:t>thể</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dục</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thể</a:t>
            </a:r>
            <a:r>
              <a:rPr lang="en-US" sz="2400" dirty="0">
                <a:latin typeface="Times New Roman" pitchFamily="18" charset="0"/>
                <a:ea typeface="Calibri"/>
                <a:cs typeface="Times New Roman" pitchFamily="18" charset="0"/>
              </a:rPr>
              <a:t> </a:t>
            </a:r>
            <a:r>
              <a:rPr lang="en-US" sz="2400" dirty="0" err="1" smtClean="0">
                <a:latin typeface="Times New Roman" pitchFamily="18" charset="0"/>
                <a:ea typeface="Calibri"/>
                <a:cs typeface="Times New Roman" pitchFamily="18" charset="0"/>
              </a:rPr>
              <a:t>thao</a:t>
            </a:r>
            <a:r>
              <a:rPr lang="en-US" sz="2400" dirty="0" smtClean="0">
                <a:latin typeface="Times New Roman" pitchFamily="18" charset="0"/>
                <a:ea typeface="Calibri"/>
                <a:cs typeface="Times New Roman" pitchFamily="18" charset="0"/>
              </a:rPr>
              <a:t>: </a:t>
            </a:r>
            <a:r>
              <a:rPr lang="en-US" sz="2400" dirty="0" err="1" smtClean="0">
                <a:latin typeface="Times New Roman" pitchFamily="18" charset="0"/>
                <a:ea typeface="Times New Roman"/>
                <a:cs typeface="Times New Roman" pitchFamily="18" charset="0"/>
              </a:rPr>
              <a:t>Thực</a:t>
            </a:r>
            <a:r>
              <a:rPr lang="en-US" sz="2400" dirty="0" smtClean="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hiện</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được</a:t>
            </a:r>
            <a:r>
              <a:rPr lang="en-US" sz="2400" dirty="0">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khẩu</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lệnh</a:t>
            </a:r>
            <a:r>
              <a:rPr lang="en-US" sz="2400" dirty="0">
                <a:solidFill>
                  <a:srgbClr val="000000"/>
                </a:solidFill>
                <a:latin typeface="Times New Roman" pitchFamily="18" charset="0"/>
                <a:ea typeface="Times New Roman"/>
                <a:cs typeface="Times New Roman" pitchFamily="18" charset="0"/>
              </a:rPr>
              <a:t>,</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các</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động</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tác</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cách</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chào</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báo</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cáo</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khi</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bắt</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đầu</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kết</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thúc</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giờ</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học</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cách</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xin</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phép</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ra</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vào</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lớp</a:t>
            </a:r>
            <a:r>
              <a:rPr lang="en-US" sz="2400" dirty="0">
                <a:solidFill>
                  <a:srgbClr val="000000"/>
                </a:solidFill>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và</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biết</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cách</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chơi</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trò</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chơi</a:t>
            </a:r>
            <a:r>
              <a:rPr lang="en-US" sz="2400" dirty="0">
                <a:latin typeface="Times New Roman" pitchFamily="18" charset="0"/>
                <a:ea typeface="Times New Roman"/>
                <a:cs typeface="Times New Roman" pitchFamily="18" charset="0"/>
              </a:rPr>
              <a:t>.</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Biết</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vận</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dụng</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được</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vào</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trong</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hoạt</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động</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tập</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thể</a:t>
            </a:r>
            <a:r>
              <a:rPr lang="en-US" sz="2400" dirty="0">
                <a:latin typeface="Times New Roman" pitchFamily="18" charset="0"/>
                <a:ea typeface="Calibri"/>
                <a:cs typeface="Times New Roman" pitchFamily="18" charset="0"/>
              </a:rPr>
              <a:t> </a:t>
            </a:r>
            <a:r>
              <a:rPr lang="vi-VN" sz="2400" dirty="0">
                <a:latin typeface="Times New Roman" pitchFamily="18" charset="0"/>
                <a:ea typeface="Times New Roman"/>
                <a:cs typeface="Times New Roman" pitchFamily="18" charset="0"/>
              </a:rPr>
              <a:t>từ đó có thể </a:t>
            </a:r>
            <a:r>
              <a:rPr lang="en-US" sz="2400" dirty="0" err="1">
                <a:latin typeface="Times New Roman" pitchFamily="18" charset="0"/>
                <a:ea typeface="Calibri"/>
                <a:cs typeface="Times New Roman" pitchFamily="18" charset="0"/>
              </a:rPr>
              <a:t>tự</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rèn</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luyện</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trên</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lớp</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trường</a:t>
            </a:r>
            <a:r>
              <a:rPr lang="en-US" sz="2400" dirty="0">
                <a:latin typeface="Times New Roman" pitchFamily="18" charset="0"/>
                <a:ea typeface="Calibri"/>
                <a:cs typeface="Times New Roman" pitchFamily="18" charset="0"/>
              </a:rPr>
              <a:t>, ở </a:t>
            </a:r>
            <a:r>
              <a:rPr lang="en-US" sz="2400" dirty="0" err="1">
                <a:latin typeface="Times New Roman" pitchFamily="18" charset="0"/>
                <a:ea typeface="Calibri"/>
                <a:cs typeface="Times New Roman" pitchFamily="18" charset="0"/>
              </a:rPr>
              <a:t>nhà</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và</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hoạt</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động</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khác</a:t>
            </a:r>
            <a:r>
              <a:rPr lang="en-US" sz="2400" dirty="0">
                <a:latin typeface="Times New Roman" pitchFamily="18" charset="0"/>
                <a:ea typeface="Calibri"/>
                <a:cs typeface="Times New Roman" pitchFamily="18" charset="0"/>
              </a:rPr>
              <a:t>.</a:t>
            </a:r>
            <a:endParaRPr lang="en-US" sz="2000" dirty="0">
              <a:effectLst/>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2006404159"/>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143000" y="533400"/>
            <a:ext cx="7162800" cy="101566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KHỞI </a:t>
            </a:r>
            <a:r>
              <a:rPr lang="en-US" sz="6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ĐỘNG</a:t>
            </a:r>
          </a:p>
        </p:txBody>
      </p:sp>
      <p:pic>
        <p:nvPicPr>
          <p:cNvPr id="3" name="Picture 2"/>
          <p:cNvPicPr/>
          <p:nvPr/>
        </p:nvPicPr>
        <p:blipFill>
          <a:blip r:embed="rId3"/>
          <a:stretch>
            <a:fillRect/>
          </a:stretch>
        </p:blipFill>
        <p:spPr>
          <a:xfrm>
            <a:off x="1600200" y="1752600"/>
            <a:ext cx="6400800" cy="4038600"/>
          </a:xfrm>
          <a:prstGeom prst="rect">
            <a:avLst/>
          </a:prstGeom>
        </p:spPr>
      </p:pic>
    </p:spTree>
    <p:extLst>
      <p:ext uri="{BB962C8B-B14F-4D97-AF65-F5344CB8AC3E}">
        <p14:creationId xmlns:p14="http://schemas.microsoft.com/office/powerpoint/2010/main" val="1290898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554" y="228600"/>
            <a:ext cx="8670900" cy="584775"/>
          </a:xfrm>
          <a:prstGeom prst="rect">
            <a:avLst/>
          </a:prstGeom>
          <a:noFill/>
        </p:spPr>
        <p:txBody>
          <a:bodyPr wrap="none" lIns="91440" tIns="45720" rIns="91440" bIns="45720">
            <a:spAutoFit/>
          </a:bodyPr>
          <a:lstStyle/>
          <a:p>
            <a:pPr algn="ctr"/>
            <a:r>
              <a:rPr lang="en-US" sz="3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ÔN CÁCH CHÀO, BÁO CÁO, XIN PHÉP RA VÀO LỚP </a:t>
            </a:r>
          </a:p>
        </p:txBody>
      </p:sp>
      <p:sp>
        <p:nvSpPr>
          <p:cNvPr id="3" name="TextBox 2"/>
          <p:cNvSpPr txBox="1"/>
          <p:nvPr/>
        </p:nvSpPr>
        <p:spPr>
          <a:xfrm>
            <a:off x="990600" y="914400"/>
            <a:ext cx="7391400" cy="6004849"/>
          </a:xfrm>
          <a:prstGeom prst="rect">
            <a:avLst/>
          </a:prstGeom>
          <a:noFill/>
        </p:spPr>
        <p:txBody>
          <a:bodyPr wrap="square" rtlCol="0">
            <a:spAutoFit/>
          </a:bodyPr>
          <a:lstStyle/>
          <a:p>
            <a:pPr>
              <a:lnSpc>
                <a:spcPct val="150000"/>
              </a:lnSpc>
            </a:pPr>
            <a:r>
              <a:rPr lang="en-US" sz="2000" dirty="0" smtClean="0">
                <a:solidFill>
                  <a:srgbClr val="333333"/>
                </a:solidFill>
              </a:rPr>
              <a:t>- </a:t>
            </a:r>
            <a:r>
              <a:rPr lang="vi-VN" sz="2000" dirty="0" smtClean="0">
                <a:solidFill>
                  <a:srgbClr val="333333"/>
                </a:solidFill>
                <a:latin typeface="Times New Roman"/>
              </a:rPr>
              <a:t>Khi </a:t>
            </a:r>
            <a:r>
              <a:rPr lang="vi-VN" sz="2000" dirty="0">
                <a:solidFill>
                  <a:srgbClr val="333333"/>
                </a:solidFill>
                <a:latin typeface="Times New Roman"/>
              </a:rPr>
              <a:t>chuẩn bị vào lớp hoặc có lệnh của giáo viên, cán sự tập hợp các bạn theo hàng dọc, điểm số để nhận biết sĩ số, sau đó quay thành hàng ngang, chỉnh hàng, chờ giáo viên nhận lớp.</a:t>
            </a:r>
            <a:r>
              <a:rPr lang="vi-VN" sz="2000" dirty="0">
                <a:solidFill>
                  <a:prstClr val="black"/>
                </a:solidFill>
                <a:latin typeface="Times New Roman"/>
              </a:rPr>
              <a:t/>
            </a:r>
            <a:br>
              <a:rPr lang="vi-VN" sz="2000" dirty="0">
                <a:solidFill>
                  <a:prstClr val="black"/>
                </a:solidFill>
                <a:latin typeface="Times New Roman"/>
              </a:rPr>
            </a:br>
            <a:r>
              <a:rPr lang="en-US" sz="2000" dirty="0" smtClean="0">
                <a:solidFill>
                  <a:prstClr val="black"/>
                </a:solidFill>
              </a:rPr>
              <a:t>- </a:t>
            </a:r>
            <a:r>
              <a:rPr lang="vi-VN" sz="2000" dirty="0" smtClean="0">
                <a:solidFill>
                  <a:srgbClr val="333333"/>
                </a:solidFill>
                <a:latin typeface="Times New Roman"/>
              </a:rPr>
              <a:t>Đến </a:t>
            </a:r>
            <a:r>
              <a:rPr lang="vi-VN" sz="2000" dirty="0">
                <a:solidFill>
                  <a:srgbClr val="333333"/>
                </a:solidFill>
                <a:latin typeface="Times New Roman"/>
              </a:rPr>
              <a:t>giờ vào lớp, giáo viên tiến vào vị trí nhận lớp, cán sự hô "Nghiêm !" để các bạn đứng nghiêm, sau đó tiến đến cách giáo viên khoảng 1 - 2m, thì đứng lại ở tư thế đứng nghiêm và báo cáo sĩ số (Báo cáo cô (thầy) lớp </a:t>
            </a:r>
            <a:r>
              <a:rPr lang="en-US" sz="2000" dirty="0" smtClean="0">
                <a:solidFill>
                  <a:srgbClr val="333333"/>
                </a:solidFill>
              </a:rPr>
              <a:t>5</a:t>
            </a:r>
            <a:r>
              <a:rPr lang="vi-VN" sz="2000" dirty="0" smtClean="0">
                <a:solidFill>
                  <a:srgbClr val="333333"/>
                </a:solidFill>
                <a:latin typeface="Times New Roman"/>
              </a:rPr>
              <a:t>…, </a:t>
            </a:r>
            <a:r>
              <a:rPr lang="vi-VN" sz="2000" dirty="0">
                <a:solidFill>
                  <a:srgbClr val="333333"/>
                </a:solidFill>
                <a:latin typeface="Times New Roman"/>
              </a:rPr>
              <a:t>có mặt…, vắng…). Khi giáo viên trả lời "Được !", cán sự làm động tác quay, đi về vị trí của mình và hô "Chúc cô giáo (hoặc thầy giáo)…", học sinh đồng thanh hô "Khoẻ !", giáo viên hô "Chúc các em khoẻ !".</a:t>
            </a:r>
            <a:r>
              <a:rPr lang="vi-VN" sz="2000" dirty="0">
                <a:solidFill>
                  <a:prstClr val="black"/>
                </a:solidFill>
                <a:latin typeface="Times New Roman"/>
              </a:rPr>
              <a:t/>
            </a:r>
            <a:br>
              <a:rPr lang="vi-VN" sz="2000" dirty="0">
                <a:solidFill>
                  <a:prstClr val="black"/>
                </a:solidFill>
                <a:latin typeface="Times New Roman"/>
              </a:rPr>
            </a:br>
            <a:r>
              <a:rPr lang="en-US" sz="2000" dirty="0" smtClean="0">
                <a:solidFill>
                  <a:prstClr val="black"/>
                </a:solidFill>
              </a:rPr>
              <a:t>- </a:t>
            </a:r>
            <a:r>
              <a:rPr lang="vi-VN" sz="2000" dirty="0" smtClean="0">
                <a:solidFill>
                  <a:srgbClr val="333333"/>
                </a:solidFill>
                <a:latin typeface="Times New Roman"/>
              </a:rPr>
              <a:t>Khi </a:t>
            </a:r>
            <a:r>
              <a:rPr lang="vi-VN" sz="2000" dirty="0">
                <a:solidFill>
                  <a:srgbClr val="333333"/>
                </a:solidFill>
                <a:latin typeface="Times New Roman"/>
              </a:rPr>
              <a:t>kết thúc giờ học, giáo viên hô "Giải tán !", học sinh đồng thanh hô "Khỏe !".</a:t>
            </a:r>
            <a:r>
              <a:rPr lang="vi-VN" dirty="0">
                <a:solidFill>
                  <a:prstClr val="black"/>
                </a:solidFill>
              </a:rPr>
              <a:t/>
            </a:r>
            <a:br>
              <a:rPr lang="vi-VN" dirty="0">
                <a:solidFill>
                  <a:prstClr val="black"/>
                </a:solidFill>
              </a:rPr>
            </a:br>
            <a:endParaRPr lang="en-US" dirty="0">
              <a:solidFill>
                <a:prstClr val="black"/>
              </a:solidFill>
            </a:endParaRPr>
          </a:p>
        </p:txBody>
      </p:sp>
    </p:spTree>
    <p:extLst>
      <p:ext uri="{BB962C8B-B14F-4D97-AF65-F5344CB8AC3E}">
        <p14:creationId xmlns:p14="http://schemas.microsoft.com/office/powerpoint/2010/main" val="10380102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2599" y="152400"/>
            <a:ext cx="8127999" cy="646331"/>
          </a:xfrm>
          <a:prstGeom prst="rect">
            <a:avLst/>
          </a:prstGeom>
        </p:spPr>
        <p:txBody>
          <a:bodyPr wrap="square">
            <a:spAutoFit/>
          </a:bodyPr>
          <a:lstStyle/>
          <a:p>
            <a:r>
              <a:rPr lang="vi-VN" dirty="0"/>
              <a:t/>
            </a:r>
            <a:br>
              <a:rPr lang="vi-VN" dirty="0"/>
            </a:br>
            <a:endParaRPr lang="en-US" dirty="0"/>
          </a:p>
        </p:txBody>
      </p:sp>
      <p:sp>
        <p:nvSpPr>
          <p:cNvPr id="7" name="Rectangle 6"/>
          <p:cNvSpPr/>
          <p:nvPr/>
        </p:nvSpPr>
        <p:spPr>
          <a:xfrm>
            <a:off x="129406" y="304800"/>
            <a:ext cx="8885188" cy="52322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ÔN TẬP HỢP ĐỘI HÌNH HÀNG DỌC, DÓNG HÀNG, ĐIỂM SỐ</a:t>
            </a:r>
          </a:p>
        </p:txBody>
      </p:sp>
      <p:pic>
        <p:nvPicPr>
          <p:cNvPr id="8" name="Picture 7" descr="C:\Users\Cao\Desktop\HÀNG DỌ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06" y="798731"/>
            <a:ext cx="4356351" cy="22961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a:blip r:embed="rId3">
            <a:clrChange>
              <a:clrFrom>
                <a:srgbClr val="F7F6FB"/>
              </a:clrFrom>
              <a:clrTo>
                <a:srgbClr val="F7F6FB">
                  <a:alpha val="0"/>
                </a:srgbClr>
              </a:clrTo>
            </a:clrChange>
            <a:extLst>
              <a:ext uri="{28A0092B-C50C-407E-A947-70E740481C1C}">
                <a14:useLocalDpi xmlns:a14="http://schemas.microsoft.com/office/drawing/2010/main" val="0"/>
              </a:ext>
            </a:extLst>
          </a:blip>
          <a:srcRect/>
          <a:stretch>
            <a:fillRect/>
          </a:stretch>
        </p:blipFill>
        <p:spPr bwMode="auto">
          <a:xfrm>
            <a:off x="4191000" y="3440723"/>
            <a:ext cx="4208770" cy="2957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5"/>
          <p:cNvSpPr/>
          <p:nvPr/>
        </p:nvSpPr>
        <p:spPr>
          <a:xfrm>
            <a:off x="4648200" y="3244334"/>
            <a:ext cx="1399742" cy="369332"/>
          </a:xfrm>
          <a:prstGeom prst="rect">
            <a:avLst/>
          </a:prstGeom>
        </p:spPr>
        <p:txBody>
          <a:bodyPr wrap="none">
            <a:spAutoFit/>
          </a:bodyPr>
          <a:lstStyle/>
          <a:p>
            <a:r>
              <a:rPr lang="en-US" dirty="0"/>
              <a:t>DÓNG HÀNG</a:t>
            </a:r>
          </a:p>
        </p:txBody>
      </p:sp>
    </p:spTree>
    <p:extLst>
      <p:ext uri="{BB962C8B-B14F-4D97-AF65-F5344CB8AC3E}">
        <p14:creationId xmlns:p14="http://schemas.microsoft.com/office/powerpoint/2010/main" val="8130668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7837816"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90600" y="228600"/>
            <a:ext cx="3122970" cy="769441"/>
          </a:xfrm>
          <a:prstGeom prst="rect">
            <a:avLst/>
          </a:prstGeom>
        </p:spPr>
        <p:txBody>
          <a:bodyPr wrap="none">
            <a:spAutoFit/>
          </a:bodyPr>
          <a:lstStyle/>
          <a:p>
            <a:pPr lvl="0" algn="ctr"/>
            <a:r>
              <a:rPr lang="en-US" sz="4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ÔN ĐIỂM SỐ</a:t>
            </a:r>
          </a:p>
        </p:txBody>
      </p:sp>
    </p:spTree>
    <p:extLst>
      <p:ext uri="{BB962C8B-B14F-4D97-AF65-F5344CB8AC3E}">
        <p14:creationId xmlns:p14="http://schemas.microsoft.com/office/powerpoint/2010/main" val="4180752307"/>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228600"/>
            <a:ext cx="2005249" cy="523220"/>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ÔN ĐỘNG TÁC ĐỨNG NGHIÊM, </a:t>
            </a:r>
            <a:r>
              <a:rPr lang="en-US" sz="1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ĐỨNG NGHỈ</a:t>
            </a:r>
            <a:endParaRPr lang="en-US" sz="1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4" name="image279.jpg"/>
          <p:cNvPicPr/>
          <p:nvPr/>
        </p:nvPicPr>
        <p:blipFill>
          <a:blip r:embed="rId2"/>
          <a:srcRect/>
          <a:stretch>
            <a:fillRect/>
          </a:stretch>
        </p:blipFill>
        <p:spPr bwMode="auto">
          <a:xfrm>
            <a:off x="762000" y="813375"/>
            <a:ext cx="3352800" cy="2234625"/>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682999"/>
            <a:ext cx="3874222" cy="2212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3352800"/>
            <a:ext cx="389766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81" y="3538510"/>
            <a:ext cx="4282475" cy="2828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752307"/>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934</TotalTime>
  <Words>306</Words>
  <Application>Microsoft Office PowerPoint</Application>
  <PresentationFormat>On-screen Show (4:3)</PresentationFormat>
  <Paragraphs>42</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Em Học Tốt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Cao</dc:creator>
  <cp:lastModifiedBy>User</cp:lastModifiedBy>
  <cp:revision>67</cp:revision>
  <dcterms:created xsi:type="dcterms:W3CDTF">2006-08-16T00:00:00Z</dcterms:created>
  <dcterms:modified xsi:type="dcterms:W3CDTF">2022-07-18T01:21:07Z</dcterms:modified>
</cp:coreProperties>
</file>