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6" r:id="rId3"/>
    <p:sldId id="352" r:id="rId4"/>
    <p:sldId id="353" r:id="rId5"/>
    <p:sldId id="354" r:id="rId6"/>
    <p:sldId id="287" r:id="rId7"/>
    <p:sldId id="288" r:id="rId8"/>
    <p:sldId id="260" r:id="rId9"/>
    <p:sldId id="349" r:id="rId10"/>
    <p:sldId id="351" r:id="rId11"/>
    <p:sldId id="356" r:id="rId12"/>
    <p:sldId id="357" r:id="rId13"/>
    <p:sldId id="347" r:id="rId14"/>
    <p:sldId id="348" r:id="rId15"/>
    <p:sldId id="283" r:id="rId16"/>
    <p:sldId id="355" r:id="rId17"/>
    <p:sldId id="289" r:id="rId18"/>
    <p:sldId id="358" r:id="rId19"/>
    <p:sldId id="284" r:id="rId20"/>
    <p:sldId id="34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4" d="100"/>
          <a:sy n="44" d="100"/>
        </p:scale>
        <p:origin x="-82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057A3-7ACB-4F09-84BD-36DC2D9AE0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E2F81E4-8969-4E9C-94D6-1A7420793D1E}">
      <dgm:prSet phldrT="[Text]" custT="1"/>
      <dgm:spPr>
        <a:solidFill>
          <a:schemeClr val="accent1">
            <a:lumMod val="40000"/>
            <a:lumOff val="60000"/>
          </a:schemeClr>
        </a:solidFill>
      </dgm:spPr>
      <dgm:t>
        <a:bodyPr/>
        <a:lstStyle/>
        <a:p>
          <a:r>
            <a:rPr lang="en-US" sz="4800" b="1" dirty="0" smtClean="0">
              <a:solidFill>
                <a:schemeClr val="tx1"/>
              </a:solidFill>
            </a:rPr>
            <a:t>MỘT SỐ BIỆN PHÁP NÂNG CAO GIÁO DỤC KỸ NĂNG SỐNG CHO HỌC SINH KHỐI 3 THÔNG QUA GIẢNG DẠY MÔN THỂ DỤC </a:t>
          </a:r>
          <a:endParaRPr lang="en-US" sz="4800" dirty="0">
            <a:solidFill>
              <a:schemeClr val="tx1"/>
            </a:solidFill>
          </a:endParaRPr>
        </a:p>
      </dgm:t>
    </dgm:pt>
    <dgm:pt modelId="{87E79993-6A38-4AEC-B32E-D03424532B86}" type="parTrans" cxnId="{56708A0E-D9DE-4E02-8CDA-E888DC491229}">
      <dgm:prSet/>
      <dgm:spPr/>
      <dgm:t>
        <a:bodyPr/>
        <a:lstStyle/>
        <a:p>
          <a:endParaRPr lang="en-US"/>
        </a:p>
      </dgm:t>
    </dgm:pt>
    <dgm:pt modelId="{5557DC1C-4177-4389-9FA1-CE40486A3052}" type="sibTrans" cxnId="{56708A0E-D9DE-4E02-8CDA-E888DC491229}">
      <dgm:prSet/>
      <dgm:spPr/>
      <dgm:t>
        <a:bodyPr/>
        <a:lstStyle/>
        <a:p>
          <a:endParaRPr lang="en-US"/>
        </a:p>
      </dgm:t>
    </dgm:pt>
    <dgm:pt modelId="{4951BC88-59CE-44BC-9911-FA20B700E75C}">
      <dgm:prSet phldrT="[Text]"/>
      <dgm:spPr/>
      <dgm:t>
        <a:bodyPr/>
        <a:lstStyle/>
        <a:p>
          <a:r>
            <a:rPr lang="en-US" b="1" dirty="0">
              <a:effectLst/>
              <a:latin typeface="Times New Roman" panose="02020603050405020304" pitchFamily="18" charset="0"/>
              <a:ea typeface="Calibri" panose="020F0502020204030204" pitchFamily="34" charset="0"/>
              <a:cs typeface="Times New Roman" panose="02020603050405020304" pitchFamily="18" charset="0"/>
            </a:rPr>
            <a:t>II. BIỆN PHÁP GIẢI QUYẾT</a:t>
          </a:r>
          <a:endParaRPr lang="en-US" dirty="0"/>
        </a:p>
      </dgm:t>
    </dgm:pt>
    <dgm:pt modelId="{33675CD6-196A-4A9B-B300-16F0214877D4}" type="parTrans" cxnId="{2F033D21-A303-49C9-B81B-4C20FDCB6CD4}">
      <dgm:prSet/>
      <dgm:spPr/>
      <dgm:t>
        <a:bodyPr/>
        <a:lstStyle/>
        <a:p>
          <a:endParaRPr lang="en-US"/>
        </a:p>
      </dgm:t>
    </dgm:pt>
    <dgm:pt modelId="{3DBE9AC3-AAEE-49D1-B399-C3D287DBAED7}" type="sibTrans" cxnId="{2F033D21-A303-49C9-B81B-4C20FDCB6CD4}">
      <dgm:prSet/>
      <dgm:spPr/>
      <dgm:t>
        <a:bodyPr/>
        <a:lstStyle/>
        <a:p>
          <a:endParaRPr lang="en-US"/>
        </a:p>
      </dgm:t>
    </dgm:pt>
    <dgm:pt modelId="{75E01607-A578-4DEB-ACF6-EB0FC808EC50}">
      <dgm:prSet phldrT="[Text]"/>
      <dgm:spPr/>
      <dgm:t>
        <a:bodyPr/>
        <a:lstStyle/>
        <a:p>
          <a:pPr>
            <a:buClrTx/>
            <a:buSzTx/>
            <a:buFont typeface="Arial" panose="020B0604020202020204" pitchFamily="34" charset="0"/>
            <a:buChar char="•"/>
          </a:pPr>
          <a:r>
            <a:rPr lang="nl-NL" b="1" dirty="0">
              <a:latin typeface="Times New Roman" panose="02020603050405020304" pitchFamily="18" charset="0"/>
              <a:cs typeface="Times New Roman" panose="02020603050405020304" pitchFamily="18" charset="0"/>
            </a:rPr>
            <a:t>III. KẾT QUẢ</a:t>
          </a:r>
          <a:endParaRPr lang="en-US" dirty="0">
            <a:latin typeface="Times New Roman" panose="02020603050405020304" pitchFamily="18" charset="0"/>
            <a:cs typeface="Times New Roman" panose="02020603050405020304" pitchFamily="18" charset="0"/>
          </a:endParaRPr>
        </a:p>
      </dgm:t>
    </dgm:pt>
    <dgm:pt modelId="{A6662A95-1D00-4DE7-931B-76A5D20C5261}" type="parTrans" cxnId="{4D3BF0D7-1AA8-4147-9D8D-447B78A23136}">
      <dgm:prSet/>
      <dgm:spPr/>
      <dgm:t>
        <a:bodyPr/>
        <a:lstStyle/>
        <a:p>
          <a:endParaRPr lang="en-US"/>
        </a:p>
      </dgm:t>
    </dgm:pt>
    <dgm:pt modelId="{6BE1BAEB-E3FA-4E95-AB1C-2CEB3C8A1D7A}" type="sibTrans" cxnId="{4D3BF0D7-1AA8-4147-9D8D-447B78A23136}">
      <dgm:prSet/>
      <dgm:spPr/>
      <dgm:t>
        <a:bodyPr/>
        <a:lstStyle/>
        <a:p>
          <a:endParaRPr lang="en-US"/>
        </a:p>
      </dgm:t>
    </dgm:pt>
    <dgm:pt modelId="{5D4F1BCC-CDF3-4879-9BB0-DDE6DC8C3887}">
      <dgm:prSet phldrT="[Text]"/>
      <dgm:spPr/>
      <dgm:t>
        <a:bodyPr/>
        <a:lstStyle/>
        <a:p>
          <a:r>
            <a:rPr lang="en-US" b="1"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PHẦN MỞ ĐẦU</a:t>
          </a:r>
          <a:endParaRPr lang="en-US" dirty="0"/>
        </a:p>
      </dgm:t>
    </dgm:pt>
    <dgm:pt modelId="{FB018910-984F-4CEB-A0BF-480860D307AD}" type="sibTrans" cxnId="{F5CD1B22-DF5C-4A5E-815D-8D70DE7147D4}">
      <dgm:prSet/>
      <dgm:spPr/>
      <dgm:t>
        <a:bodyPr/>
        <a:lstStyle/>
        <a:p>
          <a:endParaRPr lang="en-US"/>
        </a:p>
      </dgm:t>
    </dgm:pt>
    <dgm:pt modelId="{09164676-C54F-42F3-A24E-D7668CA39940}" type="parTrans" cxnId="{F5CD1B22-DF5C-4A5E-815D-8D70DE7147D4}">
      <dgm:prSet/>
      <dgm:spPr/>
      <dgm:t>
        <a:bodyPr/>
        <a:lstStyle/>
        <a:p>
          <a:endParaRPr lang="en-US"/>
        </a:p>
      </dgm:t>
    </dgm:pt>
    <dgm:pt modelId="{E6747CD2-2751-48C5-B430-0567C905B34C}" type="pres">
      <dgm:prSet presAssocID="{853057A3-7ACB-4F09-84BD-36DC2D9AE01F}" presName="Name0" presStyleCnt="0">
        <dgm:presLayoutVars>
          <dgm:chPref val="1"/>
          <dgm:dir/>
          <dgm:animOne val="branch"/>
          <dgm:animLvl val="lvl"/>
          <dgm:resizeHandles/>
        </dgm:presLayoutVars>
      </dgm:prSet>
      <dgm:spPr/>
      <dgm:t>
        <a:bodyPr/>
        <a:lstStyle/>
        <a:p>
          <a:endParaRPr lang="en-US"/>
        </a:p>
      </dgm:t>
    </dgm:pt>
    <dgm:pt modelId="{EE60416E-6BAC-4230-837E-EBBBCED00B46}" type="pres">
      <dgm:prSet presAssocID="{9E2F81E4-8969-4E9C-94D6-1A7420793D1E}" presName="vertOne" presStyleCnt="0"/>
      <dgm:spPr/>
    </dgm:pt>
    <dgm:pt modelId="{C7CFF849-DE73-4158-AD8D-B2834D1F1C79}" type="pres">
      <dgm:prSet presAssocID="{9E2F81E4-8969-4E9C-94D6-1A7420793D1E}" presName="txOne" presStyleLbl="node0" presStyleIdx="0" presStyleCnt="1" custScaleX="100072">
        <dgm:presLayoutVars>
          <dgm:chPref val="3"/>
        </dgm:presLayoutVars>
      </dgm:prSet>
      <dgm:spPr/>
      <dgm:t>
        <a:bodyPr/>
        <a:lstStyle/>
        <a:p>
          <a:endParaRPr lang="en-US"/>
        </a:p>
      </dgm:t>
    </dgm:pt>
    <dgm:pt modelId="{10472220-1A6D-46F9-854F-82950DA6F921}" type="pres">
      <dgm:prSet presAssocID="{9E2F81E4-8969-4E9C-94D6-1A7420793D1E}" presName="parTransOne" presStyleCnt="0"/>
      <dgm:spPr/>
    </dgm:pt>
    <dgm:pt modelId="{BCF59B1E-23EB-4EFC-B010-B78F1C6DBE01}" type="pres">
      <dgm:prSet presAssocID="{9E2F81E4-8969-4E9C-94D6-1A7420793D1E}" presName="horzOne" presStyleCnt="0"/>
      <dgm:spPr/>
    </dgm:pt>
    <dgm:pt modelId="{DF64E56B-D479-41D3-9999-1884D7871F0C}" type="pres">
      <dgm:prSet presAssocID="{5D4F1BCC-CDF3-4879-9BB0-DDE6DC8C3887}" presName="vertTwo" presStyleCnt="0"/>
      <dgm:spPr/>
    </dgm:pt>
    <dgm:pt modelId="{A018890B-E0DD-4DFA-8F9A-12B6E24E1903}" type="pres">
      <dgm:prSet presAssocID="{5D4F1BCC-CDF3-4879-9BB0-DDE6DC8C3887}" presName="txTwo" presStyleLbl="node2" presStyleIdx="0" presStyleCnt="3">
        <dgm:presLayoutVars>
          <dgm:chPref val="3"/>
        </dgm:presLayoutVars>
      </dgm:prSet>
      <dgm:spPr/>
      <dgm:t>
        <a:bodyPr/>
        <a:lstStyle/>
        <a:p>
          <a:endParaRPr lang="en-US"/>
        </a:p>
      </dgm:t>
    </dgm:pt>
    <dgm:pt modelId="{CA889794-2A30-41DC-8497-31877567839C}" type="pres">
      <dgm:prSet presAssocID="{5D4F1BCC-CDF3-4879-9BB0-DDE6DC8C3887}" presName="horzTwo" presStyleCnt="0"/>
      <dgm:spPr/>
    </dgm:pt>
    <dgm:pt modelId="{EA520933-C6E2-4D2A-B6CD-BF164129AED5}" type="pres">
      <dgm:prSet presAssocID="{FB018910-984F-4CEB-A0BF-480860D307AD}" presName="sibSpaceTwo" presStyleCnt="0"/>
      <dgm:spPr/>
    </dgm:pt>
    <dgm:pt modelId="{1A61FC8F-CF77-440E-91B3-9DAD1CF0E6DD}" type="pres">
      <dgm:prSet presAssocID="{4951BC88-59CE-44BC-9911-FA20B700E75C}" presName="vertTwo" presStyleCnt="0"/>
      <dgm:spPr/>
    </dgm:pt>
    <dgm:pt modelId="{1B438491-AB70-415B-B481-E3763DDEC0FC}" type="pres">
      <dgm:prSet presAssocID="{4951BC88-59CE-44BC-9911-FA20B700E75C}" presName="txTwo" presStyleLbl="node2" presStyleIdx="1" presStyleCnt="3">
        <dgm:presLayoutVars>
          <dgm:chPref val="3"/>
        </dgm:presLayoutVars>
      </dgm:prSet>
      <dgm:spPr/>
      <dgm:t>
        <a:bodyPr/>
        <a:lstStyle/>
        <a:p>
          <a:endParaRPr lang="en-US"/>
        </a:p>
      </dgm:t>
    </dgm:pt>
    <dgm:pt modelId="{3C30675E-E923-4649-A280-FAFD63BEC8C0}" type="pres">
      <dgm:prSet presAssocID="{4951BC88-59CE-44BC-9911-FA20B700E75C}" presName="horzTwo" presStyleCnt="0"/>
      <dgm:spPr/>
    </dgm:pt>
    <dgm:pt modelId="{F54B07CE-1065-4A1B-842B-EA77FD7DF2C4}" type="pres">
      <dgm:prSet presAssocID="{3DBE9AC3-AAEE-49D1-B399-C3D287DBAED7}" presName="sibSpaceTwo" presStyleCnt="0"/>
      <dgm:spPr/>
    </dgm:pt>
    <dgm:pt modelId="{3FD812B2-EE06-4380-9FE7-CF8FD06823CF}" type="pres">
      <dgm:prSet presAssocID="{75E01607-A578-4DEB-ACF6-EB0FC808EC50}" presName="vertTwo" presStyleCnt="0"/>
      <dgm:spPr/>
    </dgm:pt>
    <dgm:pt modelId="{92415E3C-9B4B-4BAF-965C-21D4467B5E0C}" type="pres">
      <dgm:prSet presAssocID="{75E01607-A578-4DEB-ACF6-EB0FC808EC50}" presName="txTwo" presStyleLbl="node2" presStyleIdx="2" presStyleCnt="3">
        <dgm:presLayoutVars>
          <dgm:chPref val="3"/>
        </dgm:presLayoutVars>
      </dgm:prSet>
      <dgm:spPr/>
      <dgm:t>
        <a:bodyPr/>
        <a:lstStyle/>
        <a:p>
          <a:endParaRPr lang="en-US"/>
        </a:p>
      </dgm:t>
    </dgm:pt>
    <dgm:pt modelId="{CB936A6F-5868-415C-93B7-9736E9DCDDB8}" type="pres">
      <dgm:prSet presAssocID="{75E01607-A578-4DEB-ACF6-EB0FC808EC50}" presName="horzTwo" presStyleCnt="0"/>
      <dgm:spPr/>
    </dgm:pt>
  </dgm:ptLst>
  <dgm:cxnLst>
    <dgm:cxn modelId="{4D3BF0D7-1AA8-4147-9D8D-447B78A23136}" srcId="{9E2F81E4-8969-4E9C-94D6-1A7420793D1E}" destId="{75E01607-A578-4DEB-ACF6-EB0FC808EC50}" srcOrd="2" destOrd="0" parTransId="{A6662A95-1D00-4DE7-931B-76A5D20C5261}" sibTransId="{6BE1BAEB-E3FA-4E95-AB1C-2CEB3C8A1D7A}"/>
    <dgm:cxn modelId="{F5CD1B22-DF5C-4A5E-815D-8D70DE7147D4}" srcId="{9E2F81E4-8969-4E9C-94D6-1A7420793D1E}" destId="{5D4F1BCC-CDF3-4879-9BB0-DDE6DC8C3887}" srcOrd="0" destOrd="0" parTransId="{09164676-C54F-42F3-A24E-D7668CA39940}" sibTransId="{FB018910-984F-4CEB-A0BF-480860D307AD}"/>
    <dgm:cxn modelId="{341B32F1-790C-4EB4-A492-C4BEC95F8224}" type="presOf" srcId="{4951BC88-59CE-44BC-9911-FA20B700E75C}" destId="{1B438491-AB70-415B-B481-E3763DDEC0FC}" srcOrd="0" destOrd="0" presId="urn:microsoft.com/office/officeart/2005/8/layout/hierarchy4"/>
    <dgm:cxn modelId="{56708A0E-D9DE-4E02-8CDA-E888DC491229}" srcId="{853057A3-7ACB-4F09-84BD-36DC2D9AE01F}" destId="{9E2F81E4-8969-4E9C-94D6-1A7420793D1E}" srcOrd="0" destOrd="0" parTransId="{87E79993-6A38-4AEC-B32E-D03424532B86}" sibTransId="{5557DC1C-4177-4389-9FA1-CE40486A3052}"/>
    <dgm:cxn modelId="{A5781D37-082D-4E15-AF2B-017F62E17ADB}" type="presOf" srcId="{9E2F81E4-8969-4E9C-94D6-1A7420793D1E}" destId="{C7CFF849-DE73-4158-AD8D-B2834D1F1C79}" srcOrd="0" destOrd="0" presId="urn:microsoft.com/office/officeart/2005/8/layout/hierarchy4"/>
    <dgm:cxn modelId="{2F033D21-A303-49C9-B81B-4C20FDCB6CD4}" srcId="{9E2F81E4-8969-4E9C-94D6-1A7420793D1E}" destId="{4951BC88-59CE-44BC-9911-FA20B700E75C}" srcOrd="1" destOrd="0" parTransId="{33675CD6-196A-4A9B-B300-16F0214877D4}" sibTransId="{3DBE9AC3-AAEE-49D1-B399-C3D287DBAED7}"/>
    <dgm:cxn modelId="{1D242DCB-8B53-4C4D-940A-5BAA77D0CD61}" type="presOf" srcId="{853057A3-7ACB-4F09-84BD-36DC2D9AE01F}" destId="{E6747CD2-2751-48C5-B430-0567C905B34C}" srcOrd="0" destOrd="0" presId="urn:microsoft.com/office/officeart/2005/8/layout/hierarchy4"/>
    <dgm:cxn modelId="{DFC06380-97BC-4E5A-9B7F-4CBA144ADEA9}" type="presOf" srcId="{75E01607-A578-4DEB-ACF6-EB0FC808EC50}" destId="{92415E3C-9B4B-4BAF-965C-21D4467B5E0C}" srcOrd="0" destOrd="0" presId="urn:microsoft.com/office/officeart/2005/8/layout/hierarchy4"/>
    <dgm:cxn modelId="{01398CDE-7B6B-4CF9-A694-D22809934464}" type="presOf" srcId="{5D4F1BCC-CDF3-4879-9BB0-DDE6DC8C3887}" destId="{A018890B-E0DD-4DFA-8F9A-12B6E24E1903}" srcOrd="0" destOrd="0" presId="urn:microsoft.com/office/officeart/2005/8/layout/hierarchy4"/>
    <dgm:cxn modelId="{D3D19135-5C44-4B65-8281-D6D43DB85095}" type="presParOf" srcId="{E6747CD2-2751-48C5-B430-0567C905B34C}" destId="{EE60416E-6BAC-4230-837E-EBBBCED00B46}" srcOrd="0" destOrd="0" presId="urn:microsoft.com/office/officeart/2005/8/layout/hierarchy4"/>
    <dgm:cxn modelId="{578B6199-4750-485E-80C7-3688A7DD09F2}" type="presParOf" srcId="{EE60416E-6BAC-4230-837E-EBBBCED00B46}" destId="{C7CFF849-DE73-4158-AD8D-B2834D1F1C79}" srcOrd="0" destOrd="0" presId="urn:microsoft.com/office/officeart/2005/8/layout/hierarchy4"/>
    <dgm:cxn modelId="{651CDF1E-19B4-4E31-BE00-E711C6168BE1}" type="presParOf" srcId="{EE60416E-6BAC-4230-837E-EBBBCED00B46}" destId="{10472220-1A6D-46F9-854F-82950DA6F921}" srcOrd="1" destOrd="0" presId="urn:microsoft.com/office/officeart/2005/8/layout/hierarchy4"/>
    <dgm:cxn modelId="{92A3C0AC-D15A-487E-AFB2-FCD8B0C042CF}" type="presParOf" srcId="{EE60416E-6BAC-4230-837E-EBBBCED00B46}" destId="{BCF59B1E-23EB-4EFC-B010-B78F1C6DBE01}" srcOrd="2" destOrd="0" presId="urn:microsoft.com/office/officeart/2005/8/layout/hierarchy4"/>
    <dgm:cxn modelId="{91E66013-5E64-42DA-AFCB-1F0D1C673D4F}" type="presParOf" srcId="{BCF59B1E-23EB-4EFC-B010-B78F1C6DBE01}" destId="{DF64E56B-D479-41D3-9999-1884D7871F0C}" srcOrd="0" destOrd="0" presId="urn:microsoft.com/office/officeart/2005/8/layout/hierarchy4"/>
    <dgm:cxn modelId="{C2460190-68EF-4A05-956F-1E4D46E2A334}" type="presParOf" srcId="{DF64E56B-D479-41D3-9999-1884D7871F0C}" destId="{A018890B-E0DD-4DFA-8F9A-12B6E24E1903}" srcOrd="0" destOrd="0" presId="urn:microsoft.com/office/officeart/2005/8/layout/hierarchy4"/>
    <dgm:cxn modelId="{95924E78-2EC6-493F-A94B-F6B9F4895C23}" type="presParOf" srcId="{DF64E56B-D479-41D3-9999-1884D7871F0C}" destId="{CA889794-2A30-41DC-8497-31877567839C}" srcOrd="1" destOrd="0" presId="urn:microsoft.com/office/officeart/2005/8/layout/hierarchy4"/>
    <dgm:cxn modelId="{EB1E7A1F-F7D9-41F9-A45A-44DCBE5C6D5B}" type="presParOf" srcId="{BCF59B1E-23EB-4EFC-B010-B78F1C6DBE01}" destId="{EA520933-C6E2-4D2A-B6CD-BF164129AED5}" srcOrd="1" destOrd="0" presId="urn:microsoft.com/office/officeart/2005/8/layout/hierarchy4"/>
    <dgm:cxn modelId="{E5C44D5B-3280-4760-A917-011B2AD1159F}" type="presParOf" srcId="{BCF59B1E-23EB-4EFC-B010-B78F1C6DBE01}" destId="{1A61FC8F-CF77-440E-91B3-9DAD1CF0E6DD}" srcOrd="2" destOrd="0" presId="urn:microsoft.com/office/officeart/2005/8/layout/hierarchy4"/>
    <dgm:cxn modelId="{68EDC151-4F5E-4C84-BE2F-D8B74C8C8A84}" type="presParOf" srcId="{1A61FC8F-CF77-440E-91B3-9DAD1CF0E6DD}" destId="{1B438491-AB70-415B-B481-E3763DDEC0FC}" srcOrd="0" destOrd="0" presId="urn:microsoft.com/office/officeart/2005/8/layout/hierarchy4"/>
    <dgm:cxn modelId="{C6DADC01-1D9D-4BE4-BA82-0EC2DCB307BF}" type="presParOf" srcId="{1A61FC8F-CF77-440E-91B3-9DAD1CF0E6DD}" destId="{3C30675E-E923-4649-A280-FAFD63BEC8C0}" srcOrd="1" destOrd="0" presId="urn:microsoft.com/office/officeart/2005/8/layout/hierarchy4"/>
    <dgm:cxn modelId="{DCC53A41-4CF7-434E-96EF-1F35625D9E0B}" type="presParOf" srcId="{BCF59B1E-23EB-4EFC-B010-B78F1C6DBE01}" destId="{F54B07CE-1065-4A1B-842B-EA77FD7DF2C4}" srcOrd="3" destOrd="0" presId="urn:microsoft.com/office/officeart/2005/8/layout/hierarchy4"/>
    <dgm:cxn modelId="{D404FC13-0F4E-4B3E-828F-CBACE9A28DAE}" type="presParOf" srcId="{BCF59B1E-23EB-4EFC-B010-B78F1C6DBE01}" destId="{3FD812B2-EE06-4380-9FE7-CF8FD06823CF}" srcOrd="4" destOrd="0" presId="urn:microsoft.com/office/officeart/2005/8/layout/hierarchy4"/>
    <dgm:cxn modelId="{E54B3B4D-204B-4766-983C-C08FB237F555}" type="presParOf" srcId="{3FD812B2-EE06-4380-9FE7-CF8FD06823CF}" destId="{92415E3C-9B4B-4BAF-965C-21D4467B5E0C}" srcOrd="0" destOrd="0" presId="urn:microsoft.com/office/officeart/2005/8/layout/hierarchy4"/>
    <dgm:cxn modelId="{664E257E-C220-4C74-8115-7DAB46F69A4A}" type="presParOf" srcId="{3FD812B2-EE06-4380-9FE7-CF8FD06823CF}" destId="{CB936A6F-5868-415C-93B7-9736E9DCDDB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057A3-7ACB-4F09-84BD-36DC2D9AE0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E2F81E4-8969-4E9C-94D6-1A7420793D1E}">
      <dgm:prSet phldrT="[Text]"/>
      <dgm:spPr>
        <a:solidFill>
          <a:schemeClr val="accent1">
            <a:lumMod val="40000"/>
            <a:lumOff val="60000"/>
          </a:schemeClr>
        </a:solidFill>
      </dgm:spPr>
      <dgm:t>
        <a:bodyPr/>
        <a:lstStyle/>
        <a:p>
          <a:r>
            <a:rPr lang="en-US" b="1" dirty="0" smtClean="0">
              <a:solidFill>
                <a:schemeClr val="tx1"/>
              </a:solidFill>
            </a:rPr>
            <a:t>MỘT SỐ BIỆN PHÁP NÂNG CAO GIÁO DỤC KỸ NĂNG SỐNG CHO HỌC SINH KHỐI 3 THÔNG QUA GIẢNG DẠY MÔN THỂ DỤC </a:t>
          </a:r>
          <a:endParaRPr lang="en-US" dirty="0">
            <a:solidFill>
              <a:schemeClr val="tx1"/>
            </a:solidFill>
          </a:endParaRPr>
        </a:p>
      </dgm:t>
    </dgm:pt>
    <dgm:pt modelId="{87E79993-6A38-4AEC-B32E-D03424532B86}" type="parTrans" cxnId="{56708A0E-D9DE-4E02-8CDA-E888DC491229}">
      <dgm:prSet/>
      <dgm:spPr/>
      <dgm:t>
        <a:bodyPr/>
        <a:lstStyle/>
        <a:p>
          <a:endParaRPr lang="en-US"/>
        </a:p>
      </dgm:t>
    </dgm:pt>
    <dgm:pt modelId="{5557DC1C-4177-4389-9FA1-CE40486A3052}" type="sibTrans" cxnId="{56708A0E-D9DE-4E02-8CDA-E888DC491229}">
      <dgm:prSet/>
      <dgm:spPr/>
      <dgm:t>
        <a:bodyPr/>
        <a:lstStyle/>
        <a:p>
          <a:endParaRPr lang="en-US"/>
        </a:p>
      </dgm:t>
    </dgm:pt>
    <dgm:pt modelId="{4951BC88-59CE-44BC-9911-FA20B700E75C}">
      <dgm:prSet phldrT="[Text]"/>
      <dgm:spPr/>
      <dgm:t>
        <a:bodyPr/>
        <a:lstStyle/>
        <a:p>
          <a:r>
            <a:rPr lang="en-US" b="1" dirty="0"/>
            <a:t>II. BIỆN PHÁP GIẢI QUYẾT</a:t>
          </a:r>
          <a:endParaRPr lang="en-US" dirty="0"/>
        </a:p>
      </dgm:t>
    </dgm:pt>
    <dgm:pt modelId="{33675CD6-196A-4A9B-B300-16F0214877D4}" type="parTrans" cxnId="{2F033D21-A303-49C9-B81B-4C20FDCB6CD4}">
      <dgm:prSet/>
      <dgm:spPr/>
      <dgm:t>
        <a:bodyPr/>
        <a:lstStyle/>
        <a:p>
          <a:endParaRPr lang="en-US"/>
        </a:p>
      </dgm:t>
    </dgm:pt>
    <dgm:pt modelId="{3DBE9AC3-AAEE-49D1-B399-C3D287DBAED7}" type="sibTrans" cxnId="{2F033D21-A303-49C9-B81B-4C20FDCB6CD4}">
      <dgm:prSet/>
      <dgm:spPr/>
      <dgm:t>
        <a:bodyPr/>
        <a:lstStyle/>
        <a:p>
          <a:endParaRPr lang="en-US"/>
        </a:p>
      </dgm:t>
    </dgm:pt>
    <dgm:pt modelId="{75E01607-A578-4DEB-ACF6-EB0FC808EC50}">
      <dgm:prSet phldrT="[Text]"/>
      <dgm:spPr/>
      <dgm:t>
        <a:bodyPr/>
        <a:lstStyle/>
        <a:p>
          <a:pPr>
            <a:buClrTx/>
            <a:buSzTx/>
            <a:buFont typeface="Arial" panose="020B0604020202020204" pitchFamily="34" charset="0"/>
            <a:buChar char="•"/>
          </a:pPr>
          <a:r>
            <a:rPr lang="nl-NL" b="1" dirty="0">
              <a:latin typeface="Times New Roman" panose="02020603050405020304" pitchFamily="18" charset="0"/>
              <a:cs typeface="Times New Roman" panose="02020603050405020304" pitchFamily="18" charset="0"/>
            </a:rPr>
            <a:t>III. KẾT QUẢ</a:t>
          </a:r>
          <a:endParaRPr lang="en-US" dirty="0">
            <a:latin typeface="Times New Roman" panose="02020603050405020304" pitchFamily="18" charset="0"/>
            <a:cs typeface="Times New Roman" panose="02020603050405020304" pitchFamily="18" charset="0"/>
          </a:endParaRPr>
        </a:p>
      </dgm:t>
    </dgm:pt>
    <dgm:pt modelId="{A6662A95-1D00-4DE7-931B-76A5D20C5261}" type="parTrans" cxnId="{4D3BF0D7-1AA8-4147-9D8D-447B78A23136}">
      <dgm:prSet/>
      <dgm:spPr/>
      <dgm:t>
        <a:bodyPr/>
        <a:lstStyle/>
        <a:p>
          <a:endParaRPr lang="en-US"/>
        </a:p>
      </dgm:t>
    </dgm:pt>
    <dgm:pt modelId="{6BE1BAEB-E3FA-4E95-AB1C-2CEB3C8A1D7A}" type="sibTrans" cxnId="{4D3BF0D7-1AA8-4147-9D8D-447B78A23136}">
      <dgm:prSet/>
      <dgm:spPr/>
      <dgm:t>
        <a:bodyPr/>
        <a:lstStyle/>
        <a:p>
          <a:endParaRPr lang="en-US"/>
        </a:p>
      </dgm:t>
    </dgm:pt>
    <dgm:pt modelId="{5D4F1BCC-CDF3-4879-9BB0-DDE6DC8C3887}">
      <dgm:prSet phldrT="[Text]"/>
      <dgm:spPr/>
      <dgm:t>
        <a:bodyPr/>
        <a:lstStyle/>
        <a:p>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I. PHẦN MỞ ĐẦU</a:t>
          </a:r>
          <a:endParaRPr lang="en-US" dirty="0"/>
        </a:p>
      </dgm:t>
    </dgm:pt>
    <dgm:pt modelId="{FB018910-984F-4CEB-A0BF-480860D307AD}" type="sibTrans" cxnId="{F5CD1B22-DF5C-4A5E-815D-8D70DE7147D4}">
      <dgm:prSet/>
      <dgm:spPr/>
      <dgm:t>
        <a:bodyPr/>
        <a:lstStyle/>
        <a:p>
          <a:endParaRPr lang="en-US"/>
        </a:p>
      </dgm:t>
    </dgm:pt>
    <dgm:pt modelId="{09164676-C54F-42F3-A24E-D7668CA39940}" type="parTrans" cxnId="{F5CD1B22-DF5C-4A5E-815D-8D70DE7147D4}">
      <dgm:prSet/>
      <dgm:spPr/>
      <dgm:t>
        <a:bodyPr/>
        <a:lstStyle/>
        <a:p>
          <a:endParaRPr lang="en-US"/>
        </a:p>
      </dgm:t>
    </dgm:pt>
    <dgm:pt modelId="{E6747CD2-2751-48C5-B430-0567C905B34C}" type="pres">
      <dgm:prSet presAssocID="{853057A3-7ACB-4F09-84BD-36DC2D9AE01F}" presName="Name0" presStyleCnt="0">
        <dgm:presLayoutVars>
          <dgm:chPref val="1"/>
          <dgm:dir/>
          <dgm:animOne val="branch"/>
          <dgm:animLvl val="lvl"/>
          <dgm:resizeHandles/>
        </dgm:presLayoutVars>
      </dgm:prSet>
      <dgm:spPr/>
      <dgm:t>
        <a:bodyPr/>
        <a:lstStyle/>
        <a:p>
          <a:endParaRPr lang="en-US"/>
        </a:p>
      </dgm:t>
    </dgm:pt>
    <dgm:pt modelId="{EE60416E-6BAC-4230-837E-EBBBCED00B46}" type="pres">
      <dgm:prSet presAssocID="{9E2F81E4-8969-4E9C-94D6-1A7420793D1E}" presName="vertOne" presStyleCnt="0"/>
      <dgm:spPr/>
    </dgm:pt>
    <dgm:pt modelId="{C7CFF849-DE73-4158-AD8D-B2834D1F1C79}" type="pres">
      <dgm:prSet presAssocID="{9E2F81E4-8969-4E9C-94D6-1A7420793D1E}" presName="txOne" presStyleLbl="node0" presStyleIdx="0" presStyleCnt="1" custScaleX="100072">
        <dgm:presLayoutVars>
          <dgm:chPref val="3"/>
        </dgm:presLayoutVars>
      </dgm:prSet>
      <dgm:spPr/>
      <dgm:t>
        <a:bodyPr/>
        <a:lstStyle/>
        <a:p>
          <a:endParaRPr lang="en-US"/>
        </a:p>
      </dgm:t>
    </dgm:pt>
    <dgm:pt modelId="{10472220-1A6D-46F9-854F-82950DA6F921}" type="pres">
      <dgm:prSet presAssocID="{9E2F81E4-8969-4E9C-94D6-1A7420793D1E}" presName="parTransOne" presStyleCnt="0"/>
      <dgm:spPr/>
    </dgm:pt>
    <dgm:pt modelId="{BCF59B1E-23EB-4EFC-B010-B78F1C6DBE01}" type="pres">
      <dgm:prSet presAssocID="{9E2F81E4-8969-4E9C-94D6-1A7420793D1E}" presName="horzOne" presStyleCnt="0"/>
      <dgm:spPr/>
    </dgm:pt>
    <dgm:pt modelId="{DF64E56B-D479-41D3-9999-1884D7871F0C}" type="pres">
      <dgm:prSet presAssocID="{5D4F1BCC-CDF3-4879-9BB0-DDE6DC8C3887}" presName="vertTwo" presStyleCnt="0"/>
      <dgm:spPr/>
    </dgm:pt>
    <dgm:pt modelId="{A018890B-E0DD-4DFA-8F9A-12B6E24E1903}" type="pres">
      <dgm:prSet presAssocID="{5D4F1BCC-CDF3-4879-9BB0-DDE6DC8C3887}" presName="txTwo" presStyleLbl="node2" presStyleIdx="0" presStyleCnt="3">
        <dgm:presLayoutVars>
          <dgm:chPref val="3"/>
        </dgm:presLayoutVars>
      </dgm:prSet>
      <dgm:spPr/>
      <dgm:t>
        <a:bodyPr/>
        <a:lstStyle/>
        <a:p>
          <a:endParaRPr lang="en-US"/>
        </a:p>
      </dgm:t>
    </dgm:pt>
    <dgm:pt modelId="{CA889794-2A30-41DC-8497-31877567839C}" type="pres">
      <dgm:prSet presAssocID="{5D4F1BCC-CDF3-4879-9BB0-DDE6DC8C3887}" presName="horzTwo" presStyleCnt="0"/>
      <dgm:spPr/>
    </dgm:pt>
    <dgm:pt modelId="{EA520933-C6E2-4D2A-B6CD-BF164129AED5}" type="pres">
      <dgm:prSet presAssocID="{FB018910-984F-4CEB-A0BF-480860D307AD}" presName="sibSpaceTwo" presStyleCnt="0"/>
      <dgm:spPr/>
    </dgm:pt>
    <dgm:pt modelId="{1A61FC8F-CF77-440E-91B3-9DAD1CF0E6DD}" type="pres">
      <dgm:prSet presAssocID="{4951BC88-59CE-44BC-9911-FA20B700E75C}" presName="vertTwo" presStyleCnt="0"/>
      <dgm:spPr/>
    </dgm:pt>
    <dgm:pt modelId="{1B438491-AB70-415B-B481-E3763DDEC0FC}" type="pres">
      <dgm:prSet presAssocID="{4951BC88-59CE-44BC-9911-FA20B700E75C}" presName="txTwo" presStyleLbl="node2" presStyleIdx="1" presStyleCnt="3" custLinFactNeighborX="-1163" custLinFactNeighborY="1034">
        <dgm:presLayoutVars>
          <dgm:chPref val="3"/>
        </dgm:presLayoutVars>
      </dgm:prSet>
      <dgm:spPr/>
      <dgm:t>
        <a:bodyPr/>
        <a:lstStyle/>
        <a:p>
          <a:endParaRPr lang="en-US"/>
        </a:p>
      </dgm:t>
    </dgm:pt>
    <dgm:pt modelId="{3C30675E-E923-4649-A280-FAFD63BEC8C0}" type="pres">
      <dgm:prSet presAssocID="{4951BC88-59CE-44BC-9911-FA20B700E75C}" presName="horzTwo" presStyleCnt="0"/>
      <dgm:spPr/>
    </dgm:pt>
    <dgm:pt modelId="{F54B07CE-1065-4A1B-842B-EA77FD7DF2C4}" type="pres">
      <dgm:prSet presAssocID="{3DBE9AC3-AAEE-49D1-B399-C3D287DBAED7}" presName="sibSpaceTwo" presStyleCnt="0"/>
      <dgm:spPr/>
    </dgm:pt>
    <dgm:pt modelId="{3FD812B2-EE06-4380-9FE7-CF8FD06823CF}" type="pres">
      <dgm:prSet presAssocID="{75E01607-A578-4DEB-ACF6-EB0FC808EC50}" presName="vertTwo" presStyleCnt="0"/>
      <dgm:spPr/>
    </dgm:pt>
    <dgm:pt modelId="{92415E3C-9B4B-4BAF-965C-21D4467B5E0C}" type="pres">
      <dgm:prSet presAssocID="{75E01607-A578-4DEB-ACF6-EB0FC808EC50}" presName="txTwo" presStyleLbl="node2" presStyleIdx="2" presStyleCnt="3">
        <dgm:presLayoutVars>
          <dgm:chPref val="3"/>
        </dgm:presLayoutVars>
      </dgm:prSet>
      <dgm:spPr/>
      <dgm:t>
        <a:bodyPr/>
        <a:lstStyle/>
        <a:p>
          <a:endParaRPr lang="en-US"/>
        </a:p>
      </dgm:t>
    </dgm:pt>
    <dgm:pt modelId="{CB936A6F-5868-415C-93B7-9736E9DCDDB8}" type="pres">
      <dgm:prSet presAssocID="{75E01607-A578-4DEB-ACF6-EB0FC808EC50}" presName="horzTwo" presStyleCnt="0"/>
      <dgm:spPr/>
    </dgm:pt>
  </dgm:ptLst>
  <dgm:cxnLst>
    <dgm:cxn modelId="{4D3BF0D7-1AA8-4147-9D8D-447B78A23136}" srcId="{9E2F81E4-8969-4E9C-94D6-1A7420793D1E}" destId="{75E01607-A578-4DEB-ACF6-EB0FC808EC50}" srcOrd="2" destOrd="0" parTransId="{A6662A95-1D00-4DE7-931B-76A5D20C5261}" sibTransId="{6BE1BAEB-E3FA-4E95-AB1C-2CEB3C8A1D7A}"/>
    <dgm:cxn modelId="{F5CD1B22-DF5C-4A5E-815D-8D70DE7147D4}" srcId="{9E2F81E4-8969-4E9C-94D6-1A7420793D1E}" destId="{5D4F1BCC-CDF3-4879-9BB0-DDE6DC8C3887}" srcOrd="0" destOrd="0" parTransId="{09164676-C54F-42F3-A24E-D7668CA39940}" sibTransId="{FB018910-984F-4CEB-A0BF-480860D307AD}"/>
    <dgm:cxn modelId="{341B32F1-790C-4EB4-A492-C4BEC95F8224}" type="presOf" srcId="{4951BC88-59CE-44BC-9911-FA20B700E75C}" destId="{1B438491-AB70-415B-B481-E3763DDEC0FC}" srcOrd="0" destOrd="0" presId="urn:microsoft.com/office/officeart/2005/8/layout/hierarchy4"/>
    <dgm:cxn modelId="{56708A0E-D9DE-4E02-8CDA-E888DC491229}" srcId="{853057A3-7ACB-4F09-84BD-36DC2D9AE01F}" destId="{9E2F81E4-8969-4E9C-94D6-1A7420793D1E}" srcOrd="0" destOrd="0" parTransId="{87E79993-6A38-4AEC-B32E-D03424532B86}" sibTransId="{5557DC1C-4177-4389-9FA1-CE40486A3052}"/>
    <dgm:cxn modelId="{A5781D37-082D-4E15-AF2B-017F62E17ADB}" type="presOf" srcId="{9E2F81E4-8969-4E9C-94D6-1A7420793D1E}" destId="{C7CFF849-DE73-4158-AD8D-B2834D1F1C79}" srcOrd="0" destOrd="0" presId="urn:microsoft.com/office/officeart/2005/8/layout/hierarchy4"/>
    <dgm:cxn modelId="{2F033D21-A303-49C9-B81B-4C20FDCB6CD4}" srcId="{9E2F81E4-8969-4E9C-94D6-1A7420793D1E}" destId="{4951BC88-59CE-44BC-9911-FA20B700E75C}" srcOrd="1" destOrd="0" parTransId="{33675CD6-196A-4A9B-B300-16F0214877D4}" sibTransId="{3DBE9AC3-AAEE-49D1-B399-C3D287DBAED7}"/>
    <dgm:cxn modelId="{1D242DCB-8B53-4C4D-940A-5BAA77D0CD61}" type="presOf" srcId="{853057A3-7ACB-4F09-84BD-36DC2D9AE01F}" destId="{E6747CD2-2751-48C5-B430-0567C905B34C}" srcOrd="0" destOrd="0" presId="urn:microsoft.com/office/officeart/2005/8/layout/hierarchy4"/>
    <dgm:cxn modelId="{DFC06380-97BC-4E5A-9B7F-4CBA144ADEA9}" type="presOf" srcId="{75E01607-A578-4DEB-ACF6-EB0FC808EC50}" destId="{92415E3C-9B4B-4BAF-965C-21D4467B5E0C}" srcOrd="0" destOrd="0" presId="urn:microsoft.com/office/officeart/2005/8/layout/hierarchy4"/>
    <dgm:cxn modelId="{01398CDE-7B6B-4CF9-A694-D22809934464}" type="presOf" srcId="{5D4F1BCC-CDF3-4879-9BB0-DDE6DC8C3887}" destId="{A018890B-E0DD-4DFA-8F9A-12B6E24E1903}" srcOrd="0" destOrd="0" presId="urn:microsoft.com/office/officeart/2005/8/layout/hierarchy4"/>
    <dgm:cxn modelId="{D3D19135-5C44-4B65-8281-D6D43DB85095}" type="presParOf" srcId="{E6747CD2-2751-48C5-B430-0567C905B34C}" destId="{EE60416E-6BAC-4230-837E-EBBBCED00B46}" srcOrd="0" destOrd="0" presId="urn:microsoft.com/office/officeart/2005/8/layout/hierarchy4"/>
    <dgm:cxn modelId="{578B6199-4750-485E-80C7-3688A7DD09F2}" type="presParOf" srcId="{EE60416E-6BAC-4230-837E-EBBBCED00B46}" destId="{C7CFF849-DE73-4158-AD8D-B2834D1F1C79}" srcOrd="0" destOrd="0" presId="urn:microsoft.com/office/officeart/2005/8/layout/hierarchy4"/>
    <dgm:cxn modelId="{651CDF1E-19B4-4E31-BE00-E711C6168BE1}" type="presParOf" srcId="{EE60416E-6BAC-4230-837E-EBBBCED00B46}" destId="{10472220-1A6D-46F9-854F-82950DA6F921}" srcOrd="1" destOrd="0" presId="urn:microsoft.com/office/officeart/2005/8/layout/hierarchy4"/>
    <dgm:cxn modelId="{92A3C0AC-D15A-487E-AFB2-FCD8B0C042CF}" type="presParOf" srcId="{EE60416E-6BAC-4230-837E-EBBBCED00B46}" destId="{BCF59B1E-23EB-4EFC-B010-B78F1C6DBE01}" srcOrd="2" destOrd="0" presId="urn:microsoft.com/office/officeart/2005/8/layout/hierarchy4"/>
    <dgm:cxn modelId="{91E66013-5E64-42DA-AFCB-1F0D1C673D4F}" type="presParOf" srcId="{BCF59B1E-23EB-4EFC-B010-B78F1C6DBE01}" destId="{DF64E56B-D479-41D3-9999-1884D7871F0C}" srcOrd="0" destOrd="0" presId="urn:microsoft.com/office/officeart/2005/8/layout/hierarchy4"/>
    <dgm:cxn modelId="{C2460190-68EF-4A05-956F-1E4D46E2A334}" type="presParOf" srcId="{DF64E56B-D479-41D3-9999-1884D7871F0C}" destId="{A018890B-E0DD-4DFA-8F9A-12B6E24E1903}" srcOrd="0" destOrd="0" presId="urn:microsoft.com/office/officeart/2005/8/layout/hierarchy4"/>
    <dgm:cxn modelId="{95924E78-2EC6-493F-A94B-F6B9F4895C23}" type="presParOf" srcId="{DF64E56B-D479-41D3-9999-1884D7871F0C}" destId="{CA889794-2A30-41DC-8497-31877567839C}" srcOrd="1" destOrd="0" presId="urn:microsoft.com/office/officeart/2005/8/layout/hierarchy4"/>
    <dgm:cxn modelId="{EB1E7A1F-F7D9-41F9-A45A-44DCBE5C6D5B}" type="presParOf" srcId="{BCF59B1E-23EB-4EFC-B010-B78F1C6DBE01}" destId="{EA520933-C6E2-4D2A-B6CD-BF164129AED5}" srcOrd="1" destOrd="0" presId="urn:microsoft.com/office/officeart/2005/8/layout/hierarchy4"/>
    <dgm:cxn modelId="{E5C44D5B-3280-4760-A917-011B2AD1159F}" type="presParOf" srcId="{BCF59B1E-23EB-4EFC-B010-B78F1C6DBE01}" destId="{1A61FC8F-CF77-440E-91B3-9DAD1CF0E6DD}" srcOrd="2" destOrd="0" presId="urn:microsoft.com/office/officeart/2005/8/layout/hierarchy4"/>
    <dgm:cxn modelId="{68EDC151-4F5E-4C84-BE2F-D8B74C8C8A84}" type="presParOf" srcId="{1A61FC8F-CF77-440E-91B3-9DAD1CF0E6DD}" destId="{1B438491-AB70-415B-B481-E3763DDEC0FC}" srcOrd="0" destOrd="0" presId="urn:microsoft.com/office/officeart/2005/8/layout/hierarchy4"/>
    <dgm:cxn modelId="{C6DADC01-1D9D-4BE4-BA82-0EC2DCB307BF}" type="presParOf" srcId="{1A61FC8F-CF77-440E-91B3-9DAD1CF0E6DD}" destId="{3C30675E-E923-4649-A280-FAFD63BEC8C0}" srcOrd="1" destOrd="0" presId="urn:microsoft.com/office/officeart/2005/8/layout/hierarchy4"/>
    <dgm:cxn modelId="{DCC53A41-4CF7-434E-96EF-1F35625D9E0B}" type="presParOf" srcId="{BCF59B1E-23EB-4EFC-B010-B78F1C6DBE01}" destId="{F54B07CE-1065-4A1B-842B-EA77FD7DF2C4}" srcOrd="3" destOrd="0" presId="urn:microsoft.com/office/officeart/2005/8/layout/hierarchy4"/>
    <dgm:cxn modelId="{D404FC13-0F4E-4B3E-828F-CBACE9A28DAE}" type="presParOf" srcId="{BCF59B1E-23EB-4EFC-B010-B78F1C6DBE01}" destId="{3FD812B2-EE06-4380-9FE7-CF8FD06823CF}" srcOrd="4" destOrd="0" presId="urn:microsoft.com/office/officeart/2005/8/layout/hierarchy4"/>
    <dgm:cxn modelId="{E54B3B4D-204B-4766-983C-C08FB237F555}" type="presParOf" srcId="{3FD812B2-EE06-4380-9FE7-CF8FD06823CF}" destId="{92415E3C-9B4B-4BAF-965C-21D4467B5E0C}" srcOrd="0" destOrd="0" presId="urn:microsoft.com/office/officeart/2005/8/layout/hierarchy4"/>
    <dgm:cxn modelId="{664E257E-C220-4C74-8115-7DAB46F69A4A}" type="presParOf" srcId="{3FD812B2-EE06-4380-9FE7-CF8FD06823CF}" destId="{CB936A6F-5868-415C-93B7-9736E9DCDDB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E47F9-A200-4EDA-BA7A-AE0F80D9C29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924BD5F-B154-41AB-A78A-B885EFF430FC}">
      <dgm:prSet phldrT="[Text]" custT="1"/>
      <dgm:spPr>
        <a:solidFill>
          <a:schemeClr val="accent1">
            <a:lumMod val="75000"/>
          </a:schemeClr>
        </a:solidFill>
      </dgm:spPr>
      <dgm:t>
        <a:bodyPr/>
        <a:lstStyle/>
        <a:p>
          <a:r>
            <a:rPr lang="en-US" sz="4000" b="1" dirty="0"/>
            <a:t>II. BIỆN PHÁP GIẢI QUYẾT</a:t>
          </a:r>
          <a:endParaRPr lang="en-US" sz="4000" dirty="0"/>
        </a:p>
      </dgm:t>
    </dgm:pt>
    <dgm:pt modelId="{3BA389C0-994E-46ED-854F-0135FE1A407A}" type="parTrans" cxnId="{5F1C7813-9958-43AA-B494-61DC292A23E5}">
      <dgm:prSet/>
      <dgm:spPr/>
      <dgm:t>
        <a:bodyPr/>
        <a:lstStyle/>
        <a:p>
          <a:endParaRPr lang="en-US"/>
        </a:p>
      </dgm:t>
    </dgm:pt>
    <dgm:pt modelId="{32A8CAEA-71C5-4385-8EDB-B770DBDD2E80}" type="sibTrans" cxnId="{5F1C7813-9958-43AA-B494-61DC292A23E5}">
      <dgm:prSet/>
      <dgm:spPr/>
      <dgm:t>
        <a:bodyPr/>
        <a:lstStyle/>
        <a:p>
          <a:endParaRPr lang="en-US"/>
        </a:p>
      </dgm:t>
    </dgm:pt>
    <dgm:pt modelId="{DA9148F1-5F56-4AEE-9B17-05ADA5A6B982}">
      <dgm:prSet phldrT="[Text]" custT="1"/>
      <dgm:spPr/>
      <dgm:t>
        <a:bodyPr/>
        <a:lstStyle/>
        <a:p>
          <a:pPr algn="l">
            <a:buClrTx/>
            <a:buSzTx/>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 </a:t>
          </a:r>
          <a:r>
            <a:rPr lang="en-US" sz="2800" b="1" dirty="0" smtClean="0"/>
            <a:t>1.Rèn </a:t>
          </a:r>
          <a:r>
            <a:rPr lang="en-US" sz="2800" b="1" dirty="0" err="1" smtClean="0"/>
            <a:t>kỹ</a:t>
          </a:r>
          <a:r>
            <a:rPr lang="en-US" sz="2800" b="1" dirty="0" smtClean="0"/>
            <a:t> </a:t>
          </a:r>
          <a:r>
            <a:rPr lang="en-US" sz="2800" b="1" dirty="0" err="1" smtClean="0"/>
            <a:t>năng</a:t>
          </a:r>
          <a:r>
            <a:rPr lang="en-US" sz="2800" b="1" dirty="0" smtClean="0"/>
            <a:t> </a:t>
          </a:r>
          <a:r>
            <a:rPr lang="en-US" sz="2800" b="1" dirty="0" err="1" smtClean="0"/>
            <a:t>xử</a:t>
          </a:r>
          <a:r>
            <a:rPr lang="en-US" sz="2800" b="1" dirty="0" smtClean="0"/>
            <a:t> </a:t>
          </a:r>
          <a:r>
            <a:rPr lang="en-US" sz="2800" b="1" dirty="0" err="1" smtClean="0"/>
            <a:t>lý</a:t>
          </a:r>
          <a:r>
            <a:rPr lang="en-US" sz="2800" b="1" dirty="0" smtClean="0"/>
            <a:t> </a:t>
          </a:r>
          <a:r>
            <a:rPr lang="en-US" sz="2800" b="1" dirty="0" err="1" smtClean="0"/>
            <a:t>tình</a:t>
          </a:r>
          <a:r>
            <a:rPr lang="en-US" sz="2800" b="1" dirty="0" smtClean="0"/>
            <a:t> </a:t>
          </a:r>
          <a:r>
            <a:rPr lang="en-US" sz="2800" b="1" dirty="0" err="1" smtClean="0"/>
            <a:t>huống</a:t>
          </a:r>
          <a:r>
            <a:rPr lang="en-US" sz="2800" b="1" dirty="0" smtClean="0"/>
            <a:t> </a:t>
          </a:r>
          <a:r>
            <a:rPr lang="en-US" sz="2800" b="1" dirty="0" err="1" smtClean="0"/>
            <a:t>đi</a:t>
          </a:r>
          <a:r>
            <a:rPr lang="en-US" sz="2800" b="1" dirty="0" smtClean="0"/>
            <a:t> </a:t>
          </a:r>
          <a:r>
            <a:rPr lang="en-US" sz="2800" b="1" dirty="0" err="1" smtClean="0"/>
            <a:t>vượt</a:t>
          </a:r>
          <a:r>
            <a:rPr lang="en-US" sz="2800" b="1" dirty="0" smtClean="0"/>
            <a:t> </a:t>
          </a:r>
          <a:r>
            <a:rPr lang="en-US" sz="2800" b="1" dirty="0" err="1" smtClean="0"/>
            <a:t>chứng</a:t>
          </a:r>
          <a:r>
            <a:rPr lang="en-US" sz="2800" b="1" dirty="0" smtClean="0"/>
            <a:t> </a:t>
          </a:r>
          <a:r>
            <a:rPr lang="en-US" sz="2800" b="1" dirty="0" err="1" smtClean="0"/>
            <a:t>ngại</a:t>
          </a:r>
          <a:r>
            <a:rPr lang="en-US" sz="2800" b="1" dirty="0" smtClean="0"/>
            <a:t> </a:t>
          </a:r>
          <a:r>
            <a:rPr lang="en-US" sz="2800" b="1" dirty="0" err="1" smtClean="0"/>
            <a:t>vật</a:t>
          </a:r>
          <a:r>
            <a:rPr lang="en-US" sz="2800" b="1" dirty="0" smtClean="0"/>
            <a:t>  </a:t>
          </a:r>
          <a:endParaRPr lang="en-US" sz="2800" dirty="0">
            <a:latin typeface="Times New Roman" panose="02020603050405020304" pitchFamily="18" charset="0"/>
            <a:cs typeface="Times New Roman" panose="02020603050405020304" pitchFamily="18" charset="0"/>
          </a:endParaRPr>
        </a:p>
      </dgm:t>
    </dgm:pt>
    <dgm:pt modelId="{FFB7FF93-5D85-4DC6-9E3F-42671EAE5259}" type="parTrans" cxnId="{4A64D9EF-5198-42F1-8A80-DB673C6C098B}">
      <dgm:prSet/>
      <dgm:spPr/>
      <dgm:t>
        <a:bodyPr/>
        <a:lstStyle/>
        <a:p>
          <a:endParaRPr lang="en-US"/>
        </a:p>
      </dgm:t>
    </dgm:pt>
    <dgm:pt modelId="{61639023-AE1A-4A9C-81CD-2FE5B6EF2C8F}" type="sibTrans" cxnId="{4A64D9EF-5198-42F1-8A80-DB673C6C098B}">
      <dgm:prSet/>
      <dgm:spPr/>
      <dgm:t>
        <a:bodyPr/>
        <a:lstStyle/>
        <a:p>
          <a:endParaRPr lang="en-US"/>
        </a:p>
      </dgm:t>
    </dgm:pt>
    <dgm:pt modelId="{9B44B1BA-E7DB-4776-B0BA-254556389E33}">
      <dgm:prSet phldrT="[Text]" custT="1"/>
      <dgm:spPr/>
      <dgm:t>
        <a:bodyPr/>
        <a:lstStyle/>
        <a:p>
          <a:pPr algn="l">
            <a:buClrTx/>
            <a:buSzTx/>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 </a:t>
          </a:r>
          <a:r>
            <a:rPr lang="en-US" sz="2800" b="1" dirty="0" smtClean="0"/>
            <a:t>2.Rèn </a:t>
          </a:r>
          <a:r>
            <a:rPr lang="en-US" sz="2800" b="1" dirty="0" err="1" smtClean="0"/>
            <a:t>luyện</a:t>
          </a:r>
          <a:r>
            <a:rPr lang="en-US" sz="2800" b="1" dirty="0" smtClean="0"/>
            <a:t> ý </a:t>
          </a:r>
          <a:r>
            <a:rPr lang="en-US" sz="2800" b="1" dirty="0" err="1" smtClean="0"/>
            <a:t>thức</a:t>
          </a:r>
          <a:r>
            <a:rPr lang="en-US" sz="2800" b="1" dirty="0" smtClean="0"/>
            <a:t> </a:t>
          </a:r>
          <a:r>
            <a:rPr lang="en-US" sz="2800" b="1" dirty="0" err="1" smtClean="0"/>
            <a:t>tự</a:t>
          </a:r>
          <a:r>
            <a:rPr lang="en-US" sz="2800" b="1" dirty="0" smtClean="0"/>
            <a:t> </a:t>
          </a:r>
          <a:r>
            <a:rPr lang="en-US" sz="2800" b="1" dirty="0" err="1" smtClean="0"/>
            <a:t>giác</a:t>
          </a:r>
          <a:r>
            <a:rPr lang="en-US" sz="2800" b="1" dirty="0" smtClean="0"/>
            <a:t>, </a:t>
          </a:r>
          <a:r>
            <a:rPr lang="en-US" sz="2800" b="1" dirty="0" err="1" smtClean="0"/>
            <a:t>tự</a:t>
          </a:r>
          <a:r>
            <a:rPr lang="en-US" sz="2800" b="1" dirty="0" smtClean="0"/>
            <a:t> tin </a:t>
          </a:r>
          <a:r>
            <a:rPr lang="en-US" sz="2800" b="1" dirty="0" err="1" smtClean="0"/>
            <a:t>trong</a:t>
          </a:r>
          <a:r>
            <a:rPr lang="en-US" sz="2800" b="1" dirty="0" smtClean="0"/>
            <a:t> </a:t>
          </a:r>
          <a:r>
            <a:rPr lang="en-US" sz="2800" b="1" dirty="0" err="1" smtClean="0"/>
            <a:t>tập</a:t>
          </a:r>
          <a:r>
            <a:rPr lang="en-US" sz="2800" b="1" dirty="0" smtClean="0"/>
            <a:t> </a:t>
          </a:r>
          <a:r>
            <a:rPr lang="en-US" sz="2800" b="1" dirty="0" err="1" smtClean="0"/>
            <a:t>luyện</a:t>
          </a:r>
          <a:r>
            <a:rPr lang="en-US" sz="2800" b="1" dirty="0" smtClean="0"/>
            <a:t>.</a:t>
          </a:r>
          <a:r>
            <a:rPr lang="en-US" sz="2800" dirty="0" smtClean="0"/>
            <a:t> </a:t>
          </a:r>
          <a:endParaRPr lang="en-US" sz="2800" dirty="0">
            <a:latin typeface="Times New Roman" panose="02020603050405020304" pitchFamily="18" charset="0"/>
            <a:cs typeface="Times New Roman" panose="02020603050405020304" pitchFamily="18" charset="0"/>
          </a:endParaRPr>
        </a:p>
      </dgm:t>
    </dgm:pt>
    <dgm:pt modelId="{490C08EE-F0A0-4E18-95A9-48612F411680}" type="parTrans" cxnId="{ECEDBE01-FC69-4FD2-9E94-850C9B3BDBCC}">
      <dgm:prSet/>
      <dgm:spPr/>
      <dgm:t>
        <a:bodyPr/>
        <a:lstStyle/>
        <a:p>
          <a:endParaRPr lang="en-US"/>
        </a:p>
      </dgm:t>
    </dgm:pt>
    <dgm:pt modelId="{25495782-C339-40D3-9856-5D814AFD704B}" type="sibTrans" cxnId="{ECEDBE01-FC69-4FD2-9E94-850C9B3BDBCC}">
      <dgm:prSet/>
      <dgm:spPr/>
      <dgm:t>
        <a:bodyPr/>
        <a:lstStyle/>
        <a:p>
          <a:endParaRPr lang="en-US"/>
        </a:p>
      </dgm:t>
    </dgm:pt>
    <dgm:pt modelId="{778EFA82-E223-4231-8666-95A0AAE5E13D}">
      <dgm:prSet custT="1"/>
      <dgm:spPr/>
      <dgm:t>
        <a:bodyPr/>
        <a:lstStyle/>
        <a:p>
          <a:pPr algn="l">
            <a:buClrTx/>
            <a:buSzTx/>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 </a:t>
          </a:r>
          <a:r>
            <a:rPr lang="en-US" sz="2800" b="1" dirty="0" smtClean="0"/>
            <a:t>3.Rèn </a:t>
          </a:r>
          <a:r>
            <a:rPr lang="en-US" sz="2800" b="1" dirty="0" err="1" smtClean="0"/>
            <a:t>kỹ</a:t>
          </a:r>
          <a:r>
            <a:rPr lang="en-US" sz="2800" b="1" dirty="0" smtClean="0"/>
            <a:t> </a:t>
          </a:r>
          <a:r>
            <a:rPr lang="en-US" sz="2800" b="1" dirty="0" err="1" smtClean="0"/>
            <a:t>năng</a:t>
          </a:r>
          <a:r>
            <a:rPr lang="en-US" sz="2800" b="1" dirty="0" smtClean="0"/>
            <a:t> </a:t>
          </a:r>
          <a:r>
            <a:rPr lang="en-US" sz="2800" b="1" dirty="0" err="1" smtClean="0"/>
            <a:t>bơi</a:t>
          </a:r>
          <a:r>
            <a:rPr lang="en-US" sz="2800" b="1" dirty="0" smtClean="0"/>
            <a:t> </a:t>
          </a:r>
          <a:r>
            <a:rPr lang="en-US" sz="2800" b="1" dirty="0" err="1" smtClean="0"/>
            <a:t>phòng</a:t>
          </a:r>
          <a:r>
            <a:rPr lang="en-US" sz="2800" b="1" dirty="0" smtClean="0"/>
            <a:t> </a:t>
          </a:r>
          <a:r>
            <a:rPr lang="en-US" sz="2800" b="1" dirty="0" err="1" smtClean="0"/>
            <a:t>chống</a:t>
          </a:r>
          <a:r>
            <a:rPr lang="en-US" sz="2800" b="1" dirty="0" smtClean="0"/>
            <a:t> </a:t>
          </a:r>
          <a:r>
            <a:rPr lang="en-US" sz="2800" b="1" dirty="0" err="1" smtClean="0"/>
            <a:t>đuối</a:t>
          </a:r>
          <a:r>
            <a:rPr lang="en-US" sz="2800" b="1" dirty="0" smtClean="0"/>
            <a:t> </a:t>
          </a:r>
          <a:r>
            <a:rPr lang="en-US" sz="2800" b="1" dirty="0" err="1" smtClean="0"/>
            <a:t>nước</a:t>
          </a:r>
          <a:r>
            <a:rPr lang="en-US" sz="2800" b="1" dirty="0" smtClean="0"/>
            <a:t>.     </a:t>
          </a:r>
          <a:endParaRPr lang="en-US" sz="2800" dirty="0">
            <a:latin typeface="Times New Roman" panose="02020603050405020304" pitchFamily="18" charset="0"/>
            <a:cs typeface="Times New Roman" panose="02020603050405020304" pitchFamily="18" charset="0"/>
          </a:endParaRPr>
        </a:p>
      </dgm:t>
    </dgm:pt>
    <dgm:pt modelId="{88AB9BF0-9B21-48D4-9F57-81AE3E40C1D1}" type="parTrans" cxnId="{D5C46051-5917-4C61-9426-468B763A4610}">
      <dgm:prSet/>
      <dgm:spPr/>
      <dgm:t>
        <a:bodyPr/>
        <a:lstStyle/>
        <a:p>
          <a:endParaRPr lang="en-US"/>
        </a:p>
      </dgm:t>
    </dgm:pt>
    <dgm:pt modelId="{81CC1D74-C0B7-49BE-ABA3-071D87BDAE86}" type="sibTrans" cxnId="{D5C46051-5917-4C61-9426-468B763A4610}">
      <dgm:prSet/>
      <dgm:spPr/>
      <dgm:t>
        <a:bodyPr/>
        <a:lstStyle/>
        <a:p>
          <a:endParaRPr lang="en-US"/>
        </a:p>
      </dgm:t>
    </dgm:pt>
    <dgm:pt modelId="{C62F4712-9358-4288-8057-BB05ECB4C33C}" type="pres">
      <dgm:prSet presAssocID="{39DE47F9-A200-4EDA-BA7A-AE0F80D9C294}" presName="Name0" presStyleCnt="0">
        <dgm:presLayoutVars>
          <dgm:chPref val="1"/>
          <dgm:dir/>
          <dgm:animOne val="branch"/>
          <dgm:animLvl val="lvl"/>
          <dgm:resizeHandles val="exact"/>
        </dgm:presLayoutVars>
      </dgm:prSet>
      <dgm:spPr/>
      <dgm:t>
        <a:bodyPr/>
        <a:lstStyle/>
        <a:p>
          <a:endParaRPr lang="en-US"/>
        </a:p>
      </dgm:t>
    </dgm:pt>
    <dgm:pt modelId="{2CFCE41E-A4F9-4DE2-BD95-2A387F4203E0}" type="pres">
      <dgm:prSet presAssocID="{5924BD5F-B154-41AB-A78A-B885EFF430FC}" presName="root1" presStyleCnt="0"/>
      <dgm:spPr/>
    </dgm:pt>
    <dgm:pt modelId="{5D91AAD6-99B8-4267-B277-079A7523B9E2}" type="pres">
      <dgm:prSet presAssocID="{5924BD5F-B154-41AB-A78A-B885EFF430FC}" presName="LevelOneTextNode" presStyleLbl="node0" presStyleIdx="0" presStyleCnt="1" custAng="5400000" custScaleX="132798" custScaleY="50153">
        <dgm:presLayoutVars>
          <dgm:chPref val="3"/>
        </dgm:presLayoutVars>
      </dgm:prSet>
      <dgm:spPr/>
      <dgm:t>
        <a:bodyPr/>
        <a:lstStyle/>
        <a:p>
          <a:endParaRPr lang="en-US"/>
        </a:p>
      </dgm:t>
    </dgm:pt>
    <dgm:pt modelId="{52D2C09A-EACE-40D3-8ECB-4D2722308514}" type="pres">
      <dgm:prSet presAssocID="{5924BD5F-B154-41AB-A78A-B885EFF430FC}" presName="level2hierChild" presStyleCnt="0"/>
      <dgm:spPr/>
    </dgm:pt>
    <dgm:pt modelId="{6AD44F9E-B251-4708-971B-30FD19B47E81}" type="pres">
      <dgm:prSet presAssocID="{FFB7FF93-5D85-4DC6-9E3F-42671EAE5259}" presName="conn2-1" presStyleLbl="parChTrans1D2" presStyleIdx="0" presStyleCnt="3"/>
      <dgm:spPr/>
      <dgm:t>
        <a:bodyPr/>
        <a:lstStyle/>
        <a:p>
          <a:endParaRPr lang="en-US"/>
        </a:p>
      </dgm:t>
    </dgm:pt>
    <dgm:pt modelId="{1DD8B951-721E-4399-8911-1532242083A2}" type="pres">
      <dgm:prSet presAssocID="{FFB7FF93-5D85-4DC6-9E3F-42671EAE5259}" presName="connTx" presStyleLbl="parChTrans1D2" presStyleIdx="0" presStyleCnt="3"/>
      <dgm:spPr/>
      <dgm:t>
        <a:bodyPr/>
        <a:lstStyle/>
        <a:p>
          <a:endParaRPr lang="en-US"/>
        </a:p>
      </dgm:t>
    </dgm:pt>
    <dgm:pt modelId="{30BEFFF0-B5EF-4A4A-85A5-E6AA3C082D6E}" type="pres">
      <dgm:prSet presAssocID="{DA9148F1-5F56-4AEE-9B17-05ADA5A6B982}" presName="root2" presStyleCnt="0"/>
      <dgm:spPr/>
    </dgm:pt>
    <dgm:pt modelId="{C2B4ED79-B948-4DF1-96E3-AA941844B4A6}" type="pres">
      <dgm:prSet presAssocID="{DA9148F1-5F56-4AEE-9B17-05ADA5A6B982}" presName="LevelTwoTextNode" presStyleLbl="node2" presStyleIdx="0" presStyleCnt="3" custScaleX="194148" custLinFactNeighborY="6586">
        <dgm:presLayoutVars>
          <dgm:chPref val="3"/>
        </dgm:presLayoutVars>
      </dgm:prSet>
      <dgm:spPr/>
      <dgm:t>
        <a:bodyPr/>
        <a:lstStyle/>
        <a:p>
          <a:endParaRPr lang="en-US"/>
        </a:p>
      </dgm:t>
    </dgm:pt>
    <dgm:pt modelId="{A2546392-A5A7-4D45-B269-0014C7DFCF08}" type="pres">
      <dgm:prSet presAssocID="{DA9148F1-5F56-4AEE-9B17-05ADA5A6B982}" presName="level3hierChild" presStyleCnt="0"/>
      <dgm:spPr/>
    </dgm:pt>
    <dgm:pt modelId="{113C72EA-3AE0-4840-A600-5B528AEE65FF}" type="pres">
      <dgm:prSet presAssocID="{490C08EE-F0A0-4E18-95A9-48612F411680}" presName="conn2-1" presStyleLbl="parChTrans1D2" presStyleIdx="1" presStyleCnt="3"/>
      <dgm:spPr/>
      <dgm:t>
        <a:bodyPr/>
        <a:lstStyle/>
        <a:p>
          <a:endParaRPr lang="en-US"/>
        </a:p>
      </dgm:t>
    </dgm:pt>
    <dgm:pt modelId="{0C034651-EA48-47B4-BCD8-520518986F24}" type="pres">
      <dgm:prSet presAssocID="{490C08EE-F0A0-4E18-95A9-48612F411680}" presName="connTx" presStyleLbl="parChTrans1D2" presStyleIdx="1" presStyleCnt="3"/>
      <dgm:spPr/>
      <dgm:t>
        <a:bodyPr/>
        <a:lstStyle/>
        <a:p>
          <a:endParaRPr lang="en-US"/>
        </a:p>
      </dgm:t>
    </dgm:pt>
    <dgm:pt modelId="{91C7DDBA-E597-42D1-A901-15FD0AFEAF5C}" type="pres">
      <dgm:prSet presAssocID="{9B44B1BA-E7DB-4776-B0BA-254556389E33}" presName="root2" presStyleCnt="0"/>
      <dgm:spPr/>
    </dgm:pt>
    <dgm:pt modelId="{ADD4DA9A-12AA-48E4-887B-C7E7A9CD623B}" type="pres">
      <dgm:prSet presAssocID="{9B44B1BA-E7DB-4776-B0BA-254556389E33}" presName="LevelTwoTextNode" presStyleLbl="node2" presStyleIdx="1" presStyleCnt="3" custScaleX="194148" custLinFactNeighborY="6586">
        <dgm:presLayoutVars>
          <dgm:chPref val="3"/>
        </dgm:presLayoutVars>
      </dgm:prSet>
      <dgm:spPr/>
      <dgm:t>
        <a:bodyPr/>
        <a:lstStyle/>
        <a:p>
          <a:endParaRPr lang="en-US"/>
        </a:p>
      </dgm:t>
    </dgm:pt>
    <dgm:pt modelId="{96B6E6B6-F75A-4A4D-AD5E-0388EB9E9223}" type="pres">
      <dgm:prSet presAssocID="{9B44B1BA-E7DB-4776-B0BA-254556389E33}" presName="level3hierChild" presStyleCnt="0"/>
      <dgm:spPr/>
    </dgm:pt>
    <dgm:pt modelId="{2F99D3D0-6F2B-46FF-B418-D75C1A350F8B}" type="pres">
      <dgm:prSet presAssocID="{88AB9BF0-9B21-48D4-9F57-81AE3E40C1D1}" presName="conn2-1" presStyleLbl="parChTrans1D2" presStyleIdx="2" presStyleCnt="3"/>
      <dgm:spPr/>
      <dgm:t>
        <a:bodyPr/>
        <a:lstStyle/>
        <a:p>
          <a:endParaRPr lang="en-US"/>
        </a:p>
      </dgm:t>
    </dgm:pt>
    <dgm:pt modelId="{F3CCC6CE-4A78-4E83-AD0E-E39A089D64EC}" type="pres">
      <dgm:prSet presAssocID="{88AB9BF0-9B21-48D4-9F57-81AE3E40C1D1}" presName="connTx" presStyleLbl="parChTrans1D2" presStyleIdx="2" presStyleCnt="3"/>
      <dgm:spPr/>
      <dgm:t>
        <a:bodyPr/>
        <a:lstStyle/>
        <a:p>
          <a:endParaRPr lang="en-US"/>
        </a:p>
      </dgm:t>
    </dgm:pt>
    <dgm:pt modelId="{A38279F9-B634-40B2-BC4A-2E83CE6ACC03}" type="pres">
      <dgm:prSet presAssocID="{778EFA82-E223-4231-8666-95A0AAE5E13D}" presName="root2" presStyleCnt="0"/>
      <dgm:spPr/>
    </dgm:pt>
    <dgm:pt modelId="{174951B7-456F-49F7-8F1F-DEF019865B73}" type="pres">
      <dgm:prSet presAssocID="{778EFA82-E223-4231-8666-95A0AAE5E13D}" presName="LevelTwoTextNode" presStyleLbl="node2" presStyleIdx="2" presStyleCnt="3" custScaleX="194148">
        <dgm:presLayoutVars>
          <dgm:chPref val="3"/>
        </dgm:presLayoutVars>
      </dgm:prSet>
      <dgm:spPr/>
      <dgm:t>
        <a:bodyPr/>
        <a:lstStyle/>
        <a:p>
          <a:endParaRPr lang="en-US"/>
        </a:p>
      </dgm:t>
    </dgm:pt>
    <dgm:pt modelId="{DE323054-5FCD-4798-8AC1-E1A988A6359E}" type="pres">
      <dgm:prSet presAssocID="{778EFA82-E223-4231-8666-95A0AAE5E13D}" presName="level3hierChild" presStyleCnt="0"/>
      <dgm:spPr/>
    </dgm:pt>
  </dgm:ptLst>
  <dgm:cxnLst>
    <dgm:cxn modelId="{D5C46051-5917-4C61-9426-468B763A4610}" srcId="{5924BD5F-B154-41AB-A78A-B885EFF430FC}" destId="{778EFA82-E223-4231-8666-95A0AAE5E13D}" srcOrd="2" destOrd="0" parTransId="{88AB9BF0-9B21-48D4-9F57-81AE3E40C1D1}" sibTransId="{81CC1D74-C0B7-49BE-ABA3-071D87BDAE86}"/>
    <dgm:cxn modelId="{97BB4C3A-764E-4F84-98F0-F1C65D06E1B7}" type="presOf" srcId="{9B44B1BA-E7DB-4776-B0BA-254556389E33}" destId="{ADD4DA9A-12AA-48E4-887B-C7E7A9CD623B}" srcOrd="0" destOrd="0" presId="urn:microsoft.com/office/officeart/2008/layout/HorizontalMultiLevelHierarchy"/>
    <dgm:cxn modelId="{5F1C7813-9958-43AA-B494-61DC292A23E5}" srcId="{39DE47F9-A200-4EDA-BA7A-AE0F80D9C294}" destId="{5924BD5F-B154-41AB-A78A-B885EFF430FC}" srcOrd="0" destOrd="0" parTransId="{3BA389C0-994E-46ED-854F-0135FE1A407A}" sibTransId="{32A8CAEA-71C5-4385-8EDB-B770DBDD2E80}"/>
    <dgm:cxn modelId="{B9ACEE48-8315-4A40-B3A2-3A10020EE7EA}" type="presOf" srcId="{88AB9BF0-9B21-48D4-9F57-81AE3E40C1D1}" destId="{2F99D3D0-6F2B-46FF-B418-D75C1A350F8B}" srcOrd="0" destOrd="0" presId="urn:microsoft.com/office/officeart/2008/layout/HorizontalMultiLevelHierarchy"/>
    <dgm:cxn modelId="{41A8107A-43BE-45C6-9AE9-C5FA6C179908}" type="presOf" srcId="{778EFA82-E223-4231-8666-95A0AAE5E13D}" destId="{174951B7-456F-49F7-8F1F-DEF019865B73}" srcOrd="0" destOrd="0" presId="urn:microsoft.com/office/officeart/2008/layout/HorizontalMultiLevelHierarchy"/>
    <dgm:cxn modelId="{3B5EBFF5-2F2B-4E3C-9A5A-AAEF65A6DC60}" type="presOf" srcId="{490C08EE-F0A0-4E18-95A9-48612F411680}" destId="{113C72EA-3AE0-4840-A600-5B528AEE65FF}" srcOrd="0" destOrd="0" presId="urn:microsoft.com/office/officeart/2008/layout/HorizontalMultiLevelHierarchy"/>
    <dgm:cxn modelId="{05801FC6-79B3-4675-BD26-F79E4988D332}" type="presOf" srcId="{5924BD5F-B154-41AB-A78A-B885EFF430FC}" destId="{5D91AAD6-99B8-4267-B277-079A7523B9E2}" srcOrd="0" destOrd="0" presId="urn:microsoft.com/office/officeart/2008/layout/HorizontalMultiLevelHierarchy"/>
    <dgm:cxn modelId="{FEF3D7AF-D695-45C8-ABA4-D4C6C1B76263}" type="presOf" srcId="{39DE47F9-A200-4EDA-BA7A-AE0F80D9C294}" destId="{C62F4712-9358-4288-8057-BB05ECB4C33C}" srcOrd="0" destOrd="0" presId="urn:microsoft.com/office/officeart/2008/layout/HorizontalMultiLevelHierarchy"/>
    <dgm:cxn modelId="{4A64D9EF-5198-42F1-8A80-DB673C6C098B}" srcId="{5924BD5F-B154-41AB-A78A-B885EFF430FC}" destId="{DA9148F1-5F56-4AEE-9B17-05ADA5A6B982}" srcOrd="0" destOrd="0" parTransId="{FFB7FF93-5D85-4DC6-9E3F-42671EAE5259}" sibTransId="{61639023-AE1A-4A9C-81CD-2FE5B6EF2C8F}"/>
    <dgm:cxn modelId="{3A6B57F8-619B-4D1D-B5B0-6BD0331CDEF6}" type="presOf" srcId="{DA9148F1-5F56-4AEE-9B17-05ADA5A6B982}" destId="{C2B4ED79-B948-4DF1-96E3-AA941844B4A6}" srcOrd="0" destOrd="0" presId="urn:microsoft.com/office/officeart/2008/layout/HorizontalMultiLevelHierarchy"/>
    <dgm:cxn modelId="{831B63E0-A0D6-4000-B8B9-2DD1719132A0}" type="presOf" srcId="{490C08EE-F0A0-4E18-95A9-48612F411680}" destId="{0C034651-EA48-47B4-BCD8-520518986F24}" srcOrd="1" destOrd="0" presId="urn:microsoft.com/office/officeart/2008/layout/HorizontalMultiLevelHierarchy"/>
    <dgm:cxn modelId="{ECEDBE01-FC69-4FD2-9E94-850C9B3BDBCC}" srcId="{5924BD5F-B154-41AB-A78A-B885EFF430FC}" destId="{9B44B1BA-E7DB-4776-B0BA-254556389E33}" srcOrd="1" destOrd="0" parTransId="{490C08EE-F0A0-4E18-95A9-48612F411680}" sibTransId="{25495782-C339-40D3-9856-5D814AFD704B}"/>
    <dgm:cxn modelId="{D78EA88C-F911-41B2-A5AD-D534B6B5D655}" type="presOf" srcId="{88AB9BF0-9B21-48D4-9F57-81AE3E40C1D1}" destId="{F3CCC6CE-4A78-4E83-AD0E-E39A089D64EC}" srcOrd="1" destOrd="0" presId="urn:microsoft.com/office/officeart/2008/layout/HorizontalMultiLevelHierarchy"/>
    <dgm:cxn modelId="{7C1B5347-08A7-4058-BA18-453E50CA89A2}" type="presOf" srcId="{FFB7FF93-5D85-4DC6-9E3F-42671EAE5259}" destId="{6AD44F9E-B251-4708-971B-30FD19B47E81}" srcOrd="0" destOrd="0" presId="urn:microsoft.com/office/officeart/2008/layout/HorizontalMultiLevelHierarchy"/>
    <dgm:cxn modelId="{16A850E9-6272-42E4-8590-AB031475CB4B}" type="presOf" srcId="{FFB7FF93-5D85-4DC6-9E3F-42671EAE5259}" destId="{1DD8B951-721E-4399-8911-1532242083A2}" srcOrd="1" destOrd="0" presId="urn:microsoft.com/office/officeart/2008/layout/HorizontalMultiLevelHierarchy"/>
    <dgm:cxn modelId="{9E6ACB5C-6EA2-4905-8609-2197F0D9558C}" type="presParOf" srcId="{C62F4712-9358-4288-8057-BB05ECB4C33C}" destId="{2CFCE41E-A4F9-4DE2-BD95-2A387F4203E0}" srcOrd="0" destOrd="0" presId="urn:microsoft.com/office/officeart/2008/layout/HorizontalMultiLevelHierarchy"/>
    <dgm:cxn modelId="{594BDBBD-92BE-40FE-896C-B3F9B08F13C1}" type="presParOf" srcId="{2CFCE41E-A4F9-4DE2-BD95-2A387F4203E0}" destId="{5D91AAD6-99B8-4267-B277-079A7523B9E2}" srcOrd="0" destOrd="0" presId="urn:microsoft.com/office/officeart/2008/layout/HorizontalMultiLevelHierarchy"/>
    <dgm:cxn modelId="{CA98A9BF-3875-4B1B-A48C-4B9555061C7C}" type="presParOf" srcId="{2CFCE41E-A4F9-4DE2-BD95-2A387F4203E0}" destId="{52D2C09A-EACE-40D3-8ECB-4D2722308514}" srcOrd="1" destOrd="0" presId="urn:microsoft.com/office/officeart/2008/layout/HorizontalMultiLevelHierarchy"/>
    <dgm:cxn modelId="{DCD040F8-D594-484C-94AD-0A852E714EB5}" type="presParOf" srcId="{52D2C09A-EACE-40D3-8ECB-4D2722308514}" destId="{6AD44F9E-B251-4708-971B-30FD19B47E81}" srcOrd="0" destOrd="0" presId="urn:microsoft.com/office/officeart/2008/layout/HorizontalMultiLevelHierarchy"/>
    <dgm:cxn modelId="{B2E8D255-CC6E-453D-8684-BC16F8F334AB}" type="presParOf" srcId="{6AD44F9E-B251-4708-971B-30FD19B47E81}" destId="{1DD8B951-721E-4399-8911-1532242083A2}" srcOrd="0" destOrd="0" presId="urn:microsoft.com/office/officeart/2008/layout/HorizontalMultiLevelHierarchy"/>
    <dgm:cxn modelId="{41FD22CE-062C-4A93-859B-8F135C937648}" type="presParOf" srcId="{52D2C09A-EACE-40D3-8ECB-4D2722308514}" destId="{30BEFFF0-B5EF-4A4A-85A5-E6AA3C082D6E}" srcOrd="1" destOrd="0" presId="urn:microsoft.com/office/officeart/2008/layout/HorizontalMultiLevelHierarchy"/>
    <dgm:cxn modelId="{3019A19F-B6BF-43E1-B698-3E95E88B6B66}" type="presParOf" srcId="{30BEFFF0-B5EF-4A4A-85A5-E6AA3C082D6E}" destId="{C2B4ED79-B948-4DF1-96E3-AA941844B4A6}" srcOrd="0" destOrd="0" presId="urn:microsoft.com/office/officeart/2008/layout/HorizontalMultiLevelHierarchy"/>
    <dgm:cxn modelId="{1402ACBA-64DC-4D06-A3CB-E77F975EE185}" type="presParOf" srcId="{30BEFFF0-B5EF-4A4A-85A5-E6AA3C082D6E}" destId="{A2546392-A5A7-4D45-B269-0014C7DFCF08}" srcOrd="1" destOrd="0" presId="urn:microsoft.com/office/officeart/2008/layout/HorizontalMultiLevelHierarchy"/>
    <dgm:cxn modelId="{A3A3E50F-3280-4FE5-BD6B-C429F28670C9}" type="presParOf" srcId="{52D2C09A-EACE-40D3-8ECB-4D2722308514}" destId="{113C72EA-3AE0-4840-A600-5B528AEE65FF}" srcOrd="2" destOrd="0" presId="urn:microsoft.com/office/officeart/2008/layout/HorizontalMultiLevelHierarchy"/>
    <dgm:cxn modelId="{CB5DA316-D9EB-49B8-BEE2-AE3D71237ADB}" type="presParOf" srcId="{113C72EA-3AE0-4840-A600-5B528AEE65FF}" destId="{0C034651-EA48-47B4-BCD8-520518986F24}" srcOrd="0" destOrd="0" presId="urn:microsoft.com/office/officeart/2008/layout/HorizontalMultiLevelHierarchy"/>
    <dgm:cxn modelId="{2957C981-F28C-4C9F-97E3-2A8D9D66051A}" type="presParOf" srcId="{52D2C09A-EACE-40D3-8ECB-4D2722308514}" destId="{91C7DDBA-E597-42D1-A901-15FD0AFEAF5C}" srcOrd="3" destOrd="0" presId="urn:microsoft.com/office/officeart/2008/layout/HorizontalMultiLevelHierarchy"/>
    <dgm:cxn modelId="{ECA27B11-5044-4DBD-8F24-C386FF7A5082}" type="presParOf" srcId="{91C7DDBA-E597-42D1-A901-15FD0AFEAF5C}" destId="{ADD4DA9A-12AA-48E4-887B-C7E7A9CD623B}" srcOrd="0" destOrd="0" presId="urn:microsoft.com/office/officeart/2008/layout/HorizontalMultiLevelHierarchy"/>
    <dgm:cxn modelId="{CF596714-1F9F-4F9C-835A-352E2A173354}" type="presParOf" srcId="{91C7DDBA-E597-42D1-A901-15FD0AFEAF5C}" destId="{96B6E6B6-F75A-4A4D-AD5E-0388EB9E9223}" srcOrd="1" destOrd="0" presId="urn:microsoft.com/office/officeart/2008/layout/HorizontalMultiLevelHierarchy"/>
    <dgm:cxn modelId="{34445049-1DDE-476D-A7A4-23D77D66AE47}" type="presParOf" srcId="{52D2C09A-EACE-40D3-8ECB-4D2722308514}" destId="{2F99D3D0-6F2B-46FF-B418-D75C1A350F8B}" srcOrd="4" destOrd="0" presId="urn:microsoft.com/office/officeart/2008/layout/HorizontalMultiLevelHierarchy"/>
    <dgm:cxn modelId="{E22873C3-2A5A-4A99-AFCA-BD0C27C2C0D8}" type="presParOf" srcId="{2F99D3D0-6F2B-46FF-B418-D75C1A350F8B}" destId="{F3CCC6CE-4A78-4E83-AD0E-E39A089D64EC}" srcOrd="0" destOrd="0" presId="urn:microsoft.com/office/officeart/2008/layout/HorizontalMultiLevelHierarchy"/>
    <dgm:cxn modelId="{60046CAB-7454-430E-B9D0-4C66DA342A65}" type="presParOf" srcId="{52D2C09A-EACE-40D3-8ECB-4D2722308514}" destId="{A38279F9-B634-40B2-BC4A-2E83CE6ACC03}" srcOrd="5" destOrd="0" presId="urn:microsoft.com/office/officeart/2008/layout/HorizontalMultiLevelHierarchy"/>
    <dgm:cxn modelId="{952E7C69-BAEE-457C-9F05-4B82A3509969}" type="presParOf" srcId="{A38279F9-B634-40B2-BC4A-2E83CE6ACC03}" destId="{174951B7-456F-49F7-8F1F-DEF019865B73}" srcOrd="0" destOrd="0" presId="urn:microsoft.com/office/officeart/2008/layout/HorizontalMultiLevelHierarchy"/>
    <dgm:cxn modelId="{775B3970-B205-4E91-A24F-1FC9D668C7D1}" type="presParOf" srcId="{A38279F9-B634-40B2-BC4A-2E83CE6ACC03}" destId="{DE323054-5FCD-4798-8AC1-E1A988A6359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3057A3-7ACB-4F09-84BD-36DC2D9AE0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E2F81E4-8969-4E9C-94D6-1A7420793D1E}">
      <dgm:prSet phldrT="[Text]"/>
      <dgm:spPr>
        <a:solidFill>
          <a:schemeClr val="accent1">
            <a:lumMod val="40000"/>
            <a:lumOff val="60000"/>
          </a:schemeClr>
        </a:solidFill>
      </dgm:spPr>
      <dgm:t>
        <a:bodyPr/>
        <a:lstStyle/>
        <a:p>
          <a:r>
            <a:rPr lang="en-US" b="1" dirty="0" smtClean="0">
              <a:solidFill>
                <a:schemeClr val="tx1"/>
              </a:solidFill>
            </a:rPr>
            <a:t>MỘT SỐ BIỆN PHÁP NÂNG CAO GIÁO DỤC KỸ NĂNG SỐNG CHO HỌC SINH KHỐI 3 THÔNG QUA GIẢNG DẠY MÔN THỂ DỤC </a:t>
          </a:r>
          <a:endParaRPr lang="en-US" dirty="0">
            <a:solidFill>
              <a:schemeClr val="tx1"/>
            </a:solidFill>
          </a:endParaRPr>
        </a:p>
      </dgm:t>
    </dgm:pt>
    <dgm:pt modelId="{87E79993-6A38-4AEC-B32E-D03424532B86}" type="parTrans" cxnId="{56708A0E-D9DE-4E02-8CDA-E888DC491229}">
      <dgm:prSet/>
      <dgm:spPr/>
      <dgm:t>
        <a:bodyPr/>
        <a:lstStyle/>
        <a:p>
          <a:endParaRPr lang="en-US"/>
        </a:p>
      </dgm:t>
    </dgm:pt>
    <dgm:pt modelId="{5557DC1C-4177-4389-9FA1-CE40486A3052}" type="sibTrans" cxnId="{56708A0E-D9DE-4E02-8CDA-E888DC491229}">
      <dgm:prSet/>
      <dgm:spPr/>
      <dgm:t>
        <a:bodyPr/>
        <a:lstStyle/>
        <a:p>
          <a:endParaRPr lang="en-US"/>
        </a:p>
      </dgm:t>
    </dgm:pt>
    <dgm:pt modelId="{4951BC88-59CE-44BC-9911-FA20B700E75C}">
      <dgm:prSet phldrT="[Text]"/>
      <dgm:spPr/>
      <dgm:t>
        <a:bodyPr/>
        <a:lstStyle/>
        <a:p>
          <a:r>
            <a:rPr lang="en-US" b="1" dirty="0"/>
            <a:t>II. BIỆN PHÁP GIẢI QUYẾT</a:t>
          </a:r>
          <a:endParaRPr lang="en-US" dirty="0"/>
        </a:p>
      </dgm:t>
    </dgm:pt>
    <dgm:pt modelId="{33675CD6-196A-4A9B-B300-16F0214877D4}" type="parTrans" cxnId="{2F033D21-A303-49C9-B81B-4C20FDCB6CD4}">
      <dgm:prSet/>
      <dgm:spPr/>
      <dgm:t>
        <a:bodyPr/>
        <a:lstStyle/>
        <a:p>
          <a:endParaRPr lang="en-US"/>
        </a:p>
      </dgm:t>
    </dgm:pt>
    <dgm:pt modelId="{3DBE9AC3-AAEE-49D1-B399-C3D287DBAED7}" type="sibTrans" cxnId="{2F033D21-A303-49C9-B81B-4C20FDCB6CD4}">
      <dgm:prSet/>
      <dgm:spPr/>
      <dgm:t>
        <a:bodyPr/>
        <a:lstStyle/>
        <a:p>
          <a:endParaRPr lang="en-US"/>
        </a:p>
      </dgm:t>
    </dgm:pt>
    <dgm:pt modelId="{75E01607-A578-4DEB-ACF6-EB0FC808EC50}">
      <dgm:prSet phldrT="[Text]"/>
      <dgm:spPr/>
      <dgm:t>
        <a:bodyPr/>
        <a:lstStyle/>
        <a:p>
          <a:pPr>
            <a:buClrTx/>
            <a:buSzTx/>
            <a:buFont typeface="Arial" panose="020B0604020202020204" pitchFamily="34" charset="0"/>
            <a:buChar char="•"/>
          </a:pPr>
          <a:r>
            <a:rPr lang="nl-NL" b="1" dirty="0">
              <a:latin typeface="Times New Roman" panose="02020603050405020304" pitchFamily="18" charset="0"/>
              <a:cs typeface="Times New Roman" panose="02020603050405020304" pitchFamily="18" charset="0"/>
            </a:rPr>
            <a:t>III. KẾT QUẢ</a:t>
          </a:r>
          <a:endParaRPr lang="en-US" dirty="0">
            <a:latin typeface="Times New Roman" panose="02020603050405020304" pitchFamily="18" charset="0"/>
            <a:cs typeface="Times New Roman" panose="02020603050405020304" pitchFamily="18" charset="0"/>
          </a:endParaRPr>
        </a:p>
      </dgm:t>
    </dgm:pt>
    <dgm:pt modelId="{A6662A95-1D00-4DE7-931B-76A5D20C5261}" type="parTrans" cxnId="{4D3BF0D7-1AA8-4147-9D8D-447B78A23136}">
      <dgm:prSet/>
      <dgm:spPr/>
      <dgm:t>
        <a:bodyPr/>
        <a:lstStyle/>
        <a:p>
          <a:endParaRPr lang="en-US"/>
        </a:p>
      </dgm:t>
    </dgm:pt>
    <dgm:pt modelId="{6BE1BAEB-E3FA-4E95-AB1C-2CEB3C8A1D7A}" type="sibTrans" cxnId="{4D3BF0D7-1AA8-4147-9D8D-447B78A23136}">
      <dgm:prSet/>
      <dgm:spPr/>
      <dgm:t>
        <a:bodyPr/>
        <a:lstStyle/>
        <a:p>
          <a:endParaRPr lang="en-US"/>
        </a:p>
      </dgm:t>
    </dgm:pt>
    <dgm:pt modelId="{5D4F1BCC-CDF3-4879-9BB0-DDE6DC8C3887}">
      <dgm:prSet phldrT="[Text]"/>
      <dgm:spPr/>
      <dgm:t>
        <a:bodyPr/>
        <a:lstStyle/>
        <a:p>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I. PHẦN MỞ ĐẦU</a:t>
          </a:r>
          <a:endParaRPr lang="en-US" dirty="0"/>
        </a:p>
      </dgm:t>
    </dgm:pt>
    <dgm:pt modelId="{FB018910-984F-4CEB-A0BF-480860D307AD}" type="sibTrans" cxnId="{F5CD1B22-DF5C-4A5E-815D-8D70DE7147D4}">
      <dgm:prSet/>
      <dgm:spPr/>
      <dgm:t>
        <a:bodyPr/>
        <a:lstStyle/>
        <a:p>
          <a:endParaRPr lang="en-US"/>
        </a:p>
      </dgm:t>
    </dgm:pt>
    <dgm:pt modelId="{09164676-C54F-42F3-A24E-D7668CA39940}" type="parTrans" cxnId="{F5CD1B22-DF5C-4A5E-815D-8D70DE7147D4}">
      <dgm:prSet/>
      <dgm:spPr/>
      <dgm:t>
        <a:bodyPr/>
        <a:lstStyle/>
        <a:p>
          <a:endParaRPr lang="en-US"/>
        </a:p>
      </dgm:t>
    </dgm:pt>
    <dgm:pt modelId="{E6747CD2-2751-48C5-B430-0567C905B34C}" type="pres">
      <dgm:prSet presAssocID="{853057A3-7ACB-4F09-84BD-36DC2D9AE01F}" presName="Name0" presStyleCnt="0">
        <dgm:presLayoutVars>
          <dgm:chPref val="1"/>
          <dgm:dir/>
          <dgm:animOne val="branch"/>
          <dgm:animLvl val="lvl"/>
          <dgm:resizeHandles/>
        </dgm:presLayoutVars>
      </dgm:prSet>
      <dgm:spPr/>
      <dgm:t>
        <a:bodyPr/>
        <a:lstStyle/>
        <a:p>
          <a:endParaRPr lang="en-US"/>
        </a:p>
      </dgm:t>
    </dgm:pt>
    <dgm:pt modelId="{EE60416E-6BAC-4230-837E-EBBBCED00B46}" type="pres">
      <dgm:prSet presAssocID="{9E2F81E4-8969-4E9C-94D6-1A7420793D1E}" presName="vertOne" presStyleCnt="0"/>
      <dgm:spPr/>
    </dgm:pt>
    <dgm:pt modelId="{C7CFF849-DE73-4158-AD8D-B2834D1F1C79}" type="pres">
      <dgm:prSet presAssocID="{9E2F81E4-8969-4E9C-94D6-1A7420793D1E}" presName="txOne" presStyleLbl="node0" presStyleIdx="0" presStyleCnt="1" custScaleX="100072">
        <dgm:presLayoutVars>
          <dgm:chPref val="3"/>
        </dgm:presLayoutVars>
      </dgm:prSet>
      <dgm:spPr/>
      <dgm:t>
        <a:bodyPr/>
        <a:lstStyle/>
        <a:p>
          <a:endParaRPr lang="en-US"/>
        </a:p>
      </dgm:t>
    </dgm:pt>
    <dgm:pt modelId="{10472220-1A6D-46F9-854F-82950DA6F921}" type="pres">
      <dgm:prSet presAssocID="{9E2F81E4-8969-4E9C-94D6-1A7420793D1E}" presName="parTransOne" presStyleCnt="0"/>
      <dgm:spPr/>
    </dgm:pt>
    <dgm:pt modelId="{BCF59B1E-23EB-4EFC-B010-B78F1C6DBE01}" type="pres">
      <dgm:prSet presAssocID="{9E2F81E4-8969-4E9C-94D6-1A7420793D1E}" presName="horzOne" presStyleCnt="0"/>
      <dgm:spPr/>
    </dgm:pt>
    <dgm:pt modelId="{DF64E56B-D479-41D3-9999-1884D7871F0C}" type="pres">
      <dgm:prSet presAssocID="{5D4F1BCC-CDF3-4879-9BB0-DDE6DC8C3887}" presName="vertTwo" presStyleCnt="0"/>
      <dgm:spPr/>
    </dgm:pt>
    <dgm:pt modelId="{A018890B-E0DD-4DFA-8F9A-12B6E24E1903}" type="pres">
      <dgm:prSet presAssocID="{5D4F1BCC-CDF3-4879-9BB0-DDE6DC8C3887}" presName="txTwo" presStyleLbl="node2" presStyleIdx="0" presStyleCnt="3">
        <dgm:presLayoutVars>
          <dgm:chPref val="3"/>
        </dgm:presLayoutVars>
      </dgm:prSet>
      <dgm:spPr/>
      <dgm:t>
        <a:bodyPr/>
        <a:lstStyle/>
        <a:p>
          <a:endParaRPr lang="en-US"/>
        </a:p>
      </dgm:t>
    </dgm:pt>
    <dgm:pt modelId="{CA889794-2A30-41DC-8497-31877567839C}" type="pres">
      <dgm:prSet presAssocID="{5D4F1BCC-CDF3-4879-9BB0-DDE6DC8C3887}" presName="horzTwo" presStyleCnt="0"/>
      <dgm:spPr/>
    </dgm:pt>
    <dgm:pt modelId="{EA520933-C6E2-4D2A-B6CD-BF164129AED5}" type="pres">
      <dgm:prSet presAssocID="{FB018910-984F-4CEB-A0BF-480860D307AD}" presName="sibSpaceTwo" presStyleCnt="0"/>
      <dgm:spPr/>
    </dgm:pt>
    <dgm:pt modelId="{1A61FC8F-CF77-440E-91B3-9DAD1CF0E6DD}" type="pres">
      <dgm:prSet presAssocID="{4951BC88-59CE-44BC-9911-FA20B700E75C}" presName="vertTwo" presStyleCnt="0"/>
      <dgm:spPr/>
    </dgm:pt>
    <dgm:pt modelId="{1B438491-AB70-415B-B481-E3763DDEC0FC}" type="pres">
      <dgm:prSet presAssocID="{4951BC88-59CE-44BC-9911-FA20B700E75C}" presName="txTwo" presStyleLbl="node2" presStyleIdx="1" presStyleCnt="3">
        <dgm:presLayoutVars>
          <dgm:chPref val="3"/>
        </dgm:presLayoutVars>
      </dgm:prSet>
      <dgm:spPr/>
      <dgm:t>
        <a:bodyPr/>
        <a:lstStyle/>
        <a:p>
          <a:endParaRPr lang="en-US"/>
        </a:p>
      </dgm:t>
    </dgm:pt>
    <dgm:pt modelId="{3C30675E-E923-4649-A280-FAFD63BEC8C0}" type="pres">
      <dgm:prSet presAssocID="{4951BC88-59CE-44BC-9911-FA20B700E75C}" presName="horzTwo" presStyleCnt="0"/>
      <dgm:spPr/>
    </dgm:pt>
    <dgm:pt modelId="{F54B07CE-1065-4A1B-842B-EA77FD7DF2C4}" type="pres">
      <dgm:prSet presAssocID="{3DBE9AC3-AAEE-49D1-B399-C3D287DBAED7}" presName="sibSpaceTwo" presStyleCnt="0"/>
      <dgm:spPr/>
    </dgm:pt>
    <dgm:pt modelId="{3FD812B2-EE06-4380-9FE7-CF8FD06823CF}" type="pres">
      <dgm:prSet presAssocID="{75E01607-A578-4DEB-ACF6-EB0FC808EC50}" presName="vertTwo" presStyleCnt="0"/>
      <dgm:spPr/>
    </dgm:pt>
    <dgm:pt modelId="{92415E3C-9B4B-4BAF-965C-21D4467B5E0C}" type="pres">
      <dgm:prSet presAssocID="{75E01607-A578-4DEB-ACF6-EB0FC808EC50}" presName="txTwo" presStyleLbl="node2" presStyleIdx="2" presStyleCnt="3">
        <dgm:presLayoutVars>
          <dgm:chPref val="3"/>
        </dgm:presLayoutVars>
      </dgm:prSet>
      <dgm:spPr/>
      <dgm:t>
        <a:bodyPr/>
        <a:lstStyle/>
        <a:p>
          <a:endParaRPr lang="en-US"/>
        </a:p>
      </dgm:t>
    </dgm:pt>
    <dgm:pt modelId="{CB936A6F-5868-415C-93B7-9736E9DCDDB8}" type="pres">
      <dgm:prSet presAssocID="{75E01607-A578-4DEB-ACF6-EB0FC808EC50}" presName="horzTwo" presStyleCnt="0"/>
      <dgm:spPr/>
    </dgm:pt>
  </dgm:ptLst>
  <dgm:cxnLst>
    <dgm:cxn modelId="{4D3BF0D7-1AA8-4147-9D8D-447B78A23136}" srcId="{9E2F81E4-8969-4E9C-94D6-1A7420793D1E}" destId="{75E01607-A578-4DEB-ACF6-EB0FC808EC50}" srcOrd="2" destOrd="0" parTransId="{A6662A95-1D00-4DE7-931B-76A5D20C5261}" sibTransId="{6BE1BAEB-E3FA-4E95-AB1C-2CEB3C8A1D7A}"/>
    <dgm:cxn modelId="{F5CD1B22-DF5C-4A5E-815D-8D70DE7147D4}" srcId="{9E2F81E4-8969-4E9C-94D6-1A7420793D1E}" destId="{5D4F1BCC-CDF3-4879-9BB0-DDE6DC8C3887}" srcOrd="0" destOrd="0" parTransId="{09164676-C54F-42F3-A24E-D7668CA39940}" sibTransId="{FB018910-984F-4CEB-A0BF-480860D307AD}"/>
    <dgm:cxn modelId="{341B32F1-790C-4EB4-A492-C4BEC95F8224}" type="presOf" srcId="{4951BC88-59CE-44BC-9911-FA20B700E75C}" destId="{1B438491-AB70-415B-B481-E3763DDEC0FC}" srcOrd="0" destOrd="0" presId="urn:microsoft.com/office/officeart/2005/8/layout/hierarchy4"/>
    <dgm:cxn modelId="{56708A0E-D9DE-4E02-8CDA-E888DC491229}" srcId="{853057A3-7ACB-4F09-84BD-36DC2D9AE01F}" destId="{9E2F81E4-8969-4E9C-94D6-1A7420793D1E}" srcOrd="0" destOrd="0" parTransId="{87E79993-6A38-4AEC-B32E-D03424532B86}" sibTransId="{5557DC1C-4177-4389-9FA1-CE40486A3052}"/>
    <dgm:cxn modelId="{A5781D37-082D-4E15-AF2B-017F62E17ADB}" type="presOf" srcId="{9E2F81E4-8969-4E9C-94D6-1A7420793D1E}" destId="{C7CFF849-DE73-4158-AD8D-B2834D1F1C79}" srcOrd="0" destOrd="0" presId="urn:microsoft.com/office/officeart/2005/8/layout/hierarchy4"/>
    <dgm:cxn modelId="{2F033D21-A303-49C9-B81B-4C20FDCB6CD4}" srcId="{9E2F81E4-8969-4E9C-94D6-1A7420793D1E}" destId="{4951BC88-59CE-44BC-9911-FA20B700E75C}" srcOrd="1" destOrd="0" parTransId="{33675CD6-196A-4A9B-B300-16F0214877D4}" sibTransId="{3DBE9AC3-AAEE-49D1-B399-C3D287DBAED7}"/>
    <dgm:cxn modelId="{1D242DCB-8B53-4C4D-940A-5BAA77D0CD61}" type="presOf" srcId="{853057A3-7ACB-4F09-84BD-36DC2D9AE01F}" destId="{E6747CD2-2751-48C5-B430-0567C905B34C}" srcOrd="0" destOrd="0" presId="urn:microsoft.com/office/officeart/2005/8/layout/hierarchy4"/>
    <dgm:cxn modelId="{DFC06380-97BC-4E5A-9B7F-4CBA144ADEA9}" type="presOf" srcId="{75E01607-A578-4DEB-ACF6-EB0FC808EC50}" destId="{92415E3C-9B4B-4BAF-965C-21D4467B5E0C}" srcOrd="0" destOrd="0" presId="urn:microsoft.com/office/officeart/2005/8/layout/hierarchy4"/>
    <dgm:cxn modelId="{01398CDE-7B6B-4CF9-A694-D22809934464}" type="presOf" srcId="{5D4F1BCC-CDF3-4879-9BB0-DDE6DC8C3887}" destId="{A018890B-E0DD-4DFA-8F9A-12B6E24E1903}" srcOrd="0" destOrd="0" presId="urn:microsoft.com/office/officeart/2005/8/layout/hierarchy4"/>
    <dgm:cxn modelId="{D3D19135-5C44-4B65-8281-D6D43DB85095}" type="presParOf" srcId="{E6747CD2-2751-48C5-B430-0567C905B34C}" destId="{EE60416E-6BAC-4230-837E-EBBBCED00B46}" srcOrd="0" destOrd="0" presId="urn:microsoft.com/office/officeart/2005/8/layout/hierarchy4"/>
    <dgm:cxn modelId="{578B6199-4750-485E-80C7-3688A7DD09F2}" type="presParOf" srcId="{EE60416E-6BAC-4230-837E-EBBBCED00B46}" destId="{C7CFF849-DE73-4158-AD8D-B2834D1F1C79}" srcOrd="0" destOrd="0" presId="urn:microsoft.com/office/officeart/2005/8/layout/hierarchy4"/>
    <dgm:cxn modelId="{651CDF1E-19B4-4E31-BE00-E711C6168BE1}" type="presParOf" srcId="{EE60416E-6BAC-4230-837E-EBBBCED00B46}" destId="{10472220-1A6D-46F9-854F-82950DA6F921}" srcOrd="1" destOrd="0" presId="urn:microsoft.com/office/officeart/2005/8/layout/hierarchy4"/>
    <dgm:cxn modelId="{92A3C0AC-D15A-487E-AFB2-FCD8B0C042CF}" type="presParOf" srcId="{EE60416E-6BAC-4230-837E-EBBBCED00B46}" destId="{BCF59B1E-23EB-4EFC-B010-B78F1C6DBE01}" srcOrd="2" destOrd="0" presId="urn:microsoft.com/office/officeart/2005/8/layout/hierarchy4"/>
    <dgm:cxn modelId="{91E66013-5E64-42DA-AFCB-1F0D1C673D4F}" type="presParOf" srcId="{BCF59B1E-23EB-4EFC-B010-B78F1C6DBE01}" destId="{DF64E56B-D479-41D3-9999-1884D7871F0C}" srcOrd="0" destOrd="0" presId="urn:microsoft.com/office/officeart/2005/8/layout/hierarchy4"/>
    <dgm:cxn modelId="{C2460190-68EF-4A05-956F-1E4D46E2A334}" type="presParOf" srcId="{DF64E56B-D479-41D3-9999-1884D7871F0C}" destId="{A018890B-E0DD-4DFA-8F9A-12B6E24E1903}" srcOrd="0" destOrd="0" presId="urn:microsoft.com/office/officeart/2005/8/layout/hierarchy4"/>
    <dgm:cxn modelId="{95924E78-2EC6-493F-A94B-F6B9F4895C23}" type="presParOf" srcId="{DF64E56B-D479-41D3-9999-1884D7871F0C}" destId="{CA889794-2A30-41DC-8497-31877567839C}" srcOrd="1" destOrd="0" presId="urn:microsoft.com/office/officeart/2005/8/layout/hierarchy4"/>
    <dgm:cxn modelId="{EB1E7A1F-F7D9-41F9-A45A-44DCBE5C6D5B}" type="presParOf" srcId="{BCF59B1E-23EB-4EFC-B010-B78F1C6DBE01}" destId="{EA520933-C6E2-4D2A-B6CD-BF164129AED5}" srcOrd="1" destOrd="0" presId="urn:microsoft.com/office/officeart/2005/8/layout/hierarchy4"/>
    <dgm:cxn modelId="{E5C44D5B-3280-4760-A917-011B2AD1159F}" type="presParOf" srcId="{BCF59B1E-23EB-4EFC-B010-B78F1C6DBE01}" destId="{1A61FC8F-CF77-440E-91B3-9DAD1CF0E6DD}" srcOrd="2" destOrd="0" presId="urn:microsoft.com/office/officeart/2005/8/layout/hierarchy4"/>
    <dgm:cxn modelId="{68EDC151-4F5E-4C84-BE2F-D8B74C8C8A84}" type="presParOf" srcId="{1A61FC8F-CF77-440E-91B3-9DAD1CF0E6DD}" destId="{1B438491-AB70-415B-B481-E3763DDEC0FC}" srcOrd="0" destOrd="0" presId="urn:microsoft.com/office/officeart/2005/8/layout/hierarchy4"/>
    <dgm:cxn modelId="{C6DADC01-1D9D-4BE4-BA82-0EC2DCB307BF}" type="presParOf" srcId="{1A61FC8F-CF77-440E-91B3-9DAD1CF0E6DD}" destId="{3C30675E-E923-4649-A280-FAFD63BEC8C0}" srcOrd="1" destOrd="0" presId="urn:microsoft.com/office/officeart/2005/8/layout/hierarchy4"/>
    <dgm:cxn modelId="{DCC53A41-4CF7-434E-96EF-1F35625D9E0B}" type="presParOf" srcId="{BCF59B1E-23EB-4EFC-B010-B78F1C6DBE01}" destId="{F54B07CE-1065-4A1B-842B-EA77FD7DF2C4}" srcOrd="3" destOrd="0" presId="urn:microsoft.com/office/officeart/2005/8/layout/hierarchy4"/>
    <dgm:cxn modelId="{D404FC13-0F4E-4B3E-828F-CBACE9A28DAE}" type="presParOf" srcId="{BCF59B1E-23EB-4EFC-B010-B78F1C6DBE01}" destId="{3FD812B2-EE06-4380-9FE7-CF8FD06823CF}" srcOrd="4" destOrd="0" presId="urn:microsoft.com/office/officeart/2005/8/layout/hierarchy4"/>
    <dgm:cxn modelId="{E54B3B4D-204B-4766-983C-C08FB237F555}" type="presParOf" srcId="{3FD812B2-EE06-4380-9FE7-CF8FD06823CF}" destId="{92415E3C-9B4B-4BAF-965C-21D4467B5E0C}" srcOrd="0" destOrd="0" presId="urn:microsoft.com/office/officeart/2005/8/layout/hierarchy4"/>
    <dgm:cxn modelId="{664E257E-C220-4C74-8115-7DAB46F69A4A}" type="presParOf" srcId="{3FD812B2-EE06-4380-9FE7-CF8FD06823CF}" destId="{CB936A6F-5868-415C-93B7-9736E9DCDDB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FF849-DE73-4158-AD8D-B2834D1F1C79}">
      <dsp:nvSpPr>
        <dsp:cNvPr id="0" name=""/>
        <dsp:cNvSpPr/>
      </dsp:nvSpPr>
      <dsp:spPr>
        <a:xfrm>
          <a:off x="8778" y="795"/>
          <a:ext cx="11329560" cy="255852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solidFill>
                <a:schemeClr val="tx1"/>
              </a:solidFill>
            </a:rPr>
            <a:t>MỘT SỐ BIỆN PHÁP NÂNG CAO GIÁO DỤC KỸ NĂNG SỐNG CHO HỌC SINH KHỐI 3 THÔNG QUA GIẢNG DẠY MÔN THỂ DỤC </a:t>
          </a:r>
          <a:endParaRPr lang="en-US" sz="4800" kern="1200" dirty="0">
            <a:solidFill>
              <a:schemeClr val="tx1"/>
            </a:solidFill>
          </a:endParaRPr>
        </a:p>
      </dsp:txBody>
      <dsp:txXfrm>
        <a:off x="83714" y="75731"/>
        <a:ext cx="11179688" cy="2408648"/>
      </dsp:txXfrm>
    </dsp:sp>
    <dsp:sp modelId="{A018890B-E0DD-4DFA-8F9A-12B6E24E1903}">
      <dsp:nvSpPr>
        <dsp:cNvPr id="0" name=""/>
        <dsp:cNvSpPr/>
      </dsp:nvSpPr>
      <dsp:spPr>
        <a:xfrm>
          <a:off x="12854" y="2859350"/>
          <a:ext cx="3573676" cy="255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sz="4600" b="1" kern="1200" dirty="0" smtClean="0">
              <a:effectLst/>
              <a:latin typeface="Times New Roman" panose="02020603050405020304" pitchFamily="18" charset="0"/>
              <a:ea typeface="Calibri" panose="020F0502020204030204" pitchFamily="34" charset="0"/>
              <a:cs typeface="Times New Roman" panose="02020603050405020304" pitchFamily="18" charset="0"/>
            </a:rPr>
            <a:t>PHẦN MỞ ĐẦU</a:t>
          </a:r>
          <a:endParaRPr lang="en-US" sz="4600" kern="1200" dirty="0"/>
        </a:p>
      </dsp:txBody>
      <dsp:txXfrm>
        <a:off x="87790" y="2934286"/>
        <a:ext cx="3423804" cy="2408648"/>
      </dsp:txXfrm>
    </dsp:sp>
    <dsp:sp modelId="{1B438491-AB70-415B-B481-E3763DDEC0FC}">
      <dsp:nvSpPr>
        <dsp:cNvPr id="0" name=""/>
        <dsp:cNvSpPr/>
      </dsp:nvSpPr>
      <dsp:spPr>
        <a:xfrm>
          <a:off x="3886720" y="2859350"/>
          <a:ext cx="3573676" cy="255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a:effectLst/>
              <a:latin typeface="Times New Roman" panose="02020603050405020304" pitchFamily="18" charset="0"/>
              <a:ea typeface="Calibri" panose="020F0502020204030204" pitchFamily="34" charset="0"/>
              <a:cs typeface="Times New Roman" panose="02020603050405020304" pitchFamily="18" charset="0"/>
            </a:rPr>
            <a:t>II. BIỆN PHÁP GIẢI QUYẾT</a:t>
          </a:r>
          <a:endParaRPr lang="en-US" sz="4600" kern="1200" dirty="0"/>
        </a:p>
      </dsp:txBody>
      <dsp:txXfrm>
        <a:off x="3961656" y="2934286"/>
        <a:ext cx="3423804" cy="2408648"/>
      </dsp:txXfrm>
    </dsp:sp>
    <dsp:sp modelId="{92415E3C-9B4B-4BAF-965C-21D4467B5E0C}">
      <dsp:nvSpPr>
        <dsp:cNvPr id="0" name=""/>
        <dsp:cNvSpPr/>
      </dsp:nvSpPr>
      <dsp:spPr>
        <a:xfrm>
          <a:off x="7760585" y="2859350"/>
          <a:ext cx="3573676" cy="255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buClrTx/>
            <a:buSzTx/>
            <a:buFont typeface="Arial" panose="020B0604020202020204" pitchFamily="34" charset="0"/>
            <a:buChar char="•"/>
          </a:pPr>
          <a:r>
            <a:rPr lang="nl-NL" sz="4600" b="1" kern="1200" dirty="0">
              <a:latin typeface="Times New Roman" panose="02020603050405020304" pitchFamily="18" charset="0"/>
              <a:cs typeface="Times New Roman" panose="02020603050405020304" pitchFamily="18" charset="0"/>
            </a:rPr>
            <a:t>III. KẾT QUẢ</a:t>
          </a:r>
          <a:endParaRPr lang="en-US" sz="4600" kern="1200" dirty="0">
            <a:latin typeface="Times New Roman" panose="02020603050405020304" pitchFamily="18" charset="0"/>
            <a:cs typeface="Times New Roman" panose="02020603050405020304" pitchFamily="18" charset="0"/>
          </a:endParaRPr>
        </a:p>
      </dsp:txBody>
      <dsp:txXfrm>
        <a:off x="7835521" y="2934286"/>
        <a:ext cx="3423804" cy="2408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FF849-DE73-4158-AD8D-B2834D1F1C79}">
      <dsp:nvSpPr>
        <dsp:cNvPr id="0" name=""/>
        <dsp:cNvSpPr/>
      </dsp:nvSpPr>
      <dsp:spPr>
        <a:xfrm>
          <a:off x="8778" y="795"/>
          <a:ext cx="11329560" cy="255852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solidFill>
                <a:schemeClr val="tx1"/>
              </a:solidFill>
            </a:rPr>
            <a:t>MỘT SỐ BIỆN PHÁP NÂNG CAO GIÁO DỤC KỸ NĂNG SỐNG CHO HỌC SINH KHỐI 3 THÔNG QUA GIẢNG DẠY MÔN THỂ DỤC </a:t>
          </a:r>
          <a:endParaRPr lang="en-US" sz="4800" kern="1200" dirty="0">
            <a:solidFill>
              <a:schemeClr val="tx1"/>
            </a:solidFill>
          </a:endParaRPr>
        </a:p>
      </dsp:txBody>
      <dsp:txXfrm>
        <a:off x="83714" y="75731"/>
        <a:ext cx="11179688" cy="2408648"/>
      </dsp:txXfrm>
    </dsp:sp>
    <dsp:sp modelId="{A018890B-E0DD-4DFA-8F9A-12B6E24E1903}">
      <dsp:nvSpPr>
        <dsp:cNvPr id="0" name=""/>
        <dsp:cNvSpPr/>
      </dsp:nvSpPr>
      <dsp:spPr>
        <a:xfrm>
          <a:off x="12854" y="2859350"/>
          <a:ext cx="3573676" cy="255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effectLst/>
              <a:latin typeface="Times New Roman" panose="02020603050405020304" pitchFamily="18" charset="0"/>
              <a:ea typeface="Calibri" panose="020F0502020204030204" pitchFamily="34" charset="0"/>
              <a:cs typeface="Times New Roman" panose="02020603050405020304" pitchFamily="18" charset="0"/>
            </a:rPr>
            <a:t>I. PHẦN MỞ ĐẦU</a:t>
          </a:r>
          <a:endParaRPr lang="en-US" sz="4800" kern="1200" dirty="0"/>
        </a:p>
      </dsp:txBody>
      <dsp:txXfrm>
        <a:off x="87790" y="2934286"/>
        <a:ext cx="3423804" cy="2408648"/>
      </dsp:txXfrm>
    </dsp:sp>
    <dsp:sp modelId="{1B438491-AB70-415B-B481-E3763DDEC0FC}">
      <dsp:nvSpPr>
        <dsp:cNvPr id="0" name=""/>
        <dsp:cNvSpPr/>
      </dsp:nvSpPr>
      <dsp:spPr>
        <a:xfrm>
          <a:off x="3845158" y="2860146"/>
          <a:ext cx="3573676" cy="255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a:t>II. BIỆN PHÁP GIẢI QUYẾT</a:t>
          </a:r>
          <a:endParaRPr lang="en-US" sz="4800" kern="1200" dirty="0"/>
        </a:p>
      </dsp:txBody>
      <dsp:txXfrm>
        <a:off x="3920094" y="2935082"/>
        <a:ext cx="3423804" cy="2408648"/>
      </dsp:txXfrm>
    </dsp:sp>
    <dsp:sp modelId="{92415E3C-9B4B-4BAF-965C-21D4467B5E0C}">
      <dsp:nvSpPr>
        <dsp:cNvPr id="0" name=""/>
        <dsp:cNvSpPr/>
      </dsp:nvSpPr>
      <dsp:spPr>
        <a:xfrm>
          <a:off x="7760585" y="2859350"/>
          <a:ext cx="3573676" cy="255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ClrTx/>
            <a:buSzTx/>
            <a:buFont typeface="Arial" panose="020B0604020202020204" pitchFamily="34" charset="0"/>
            <a:buChar char="•"/>
          </a:pPr>
          <a:r>
            <a:rPr lang="nl-NL" sz="4800" b="1" kern="1200" dirty="0">
              <a:latin typeface="Times New Roman" panose="02020603050405020304" pitchFamily="18" charset="0"/>
              <a:cs typeface="Times New Roman" panose="02020603050405020304" pitchFamily="18" charset="0"/>
            </a:rPr>
            <a:t>III. KẾT QUẢ</a:t>
          </a:r>
          <a:endParaRPr lang="en-US" sz="4800" kern="1200" dirty="0">
            <a:latin typeface="Times New Roman" panose="02020603050405020304" pitchFamily="18" charset="0"/>
            <a:cs typeface="Times New Roman" panose="02020603050405020304" pitchFamily="18" charset="0"/>
          </a:endParaRPr>
        </a:p>
      </dsp:txBody>
      <dsp:txXfrm>
        <a:off x="7835521" y="2934286"/>
        <a:ext cx="3423804" cy="2408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9D3D0-6F2B-46FF-B418-D75C1A350F8B}">
      <dsp:nvSpPr>
        <dsp:cNvPr id="0" name=""/>
        <dsp:cNvSpPr/>
      </dsp:nvSpPr>
      <dsp:spPr>
        <a:xfrm>
          <a:off x="2320782" y="3429000"/>
          <a:ext cx="854781" cy="1628775"/>
        </a:xfrm>
        <a:custGeom>
          <a:avLst/>
          <a:gdLst/>
          <a:ahLst/>
          <a:cxnLst/>
          <a:rect l="0" t="0" r="0" b="0"/>
          <a:pathLst>
            <a:path>
              <a:moveTo>
                <a:pt x="0" y="0"/>
              </a:moveTo>
              <a:lnTo>
                <a:pt x="427390" y="0"/>
              </a:lnTo>
              <a:lnTo>
                <a:pt x="427390" y="1628775"/>
              </a:lnTo>
              <a:lnTo>
                <a:pt x="854781" y="1628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02186" y="4197401"/>
        <a:ext cx="91972" cy="91972"/>
      </dsp:txXfrm>
    </dsp:sp>
    <dsp:sp modelId="{113C72EA-3AE0-4840-A600-5B528AEE65FF}">
      <dsp:nvSpPr>
        <dsp:cNvPr id="0" name=""/>
        <dsp:cNvSpPr/>
      </dsp:nvSpPr>
      <dsp:spPr>
        <a:xfrm>
          <a:off x="2320782" y="3383280"/>
          <a:ext cx="854781" cy="91440"/>
        </a:xfrm>
        <a:custGeom>
          <a:avLst/>
          <a:gdLst/>
          <a:ahLst/>
          <a:cxnLst/>
          <a:rect l="0" t="0" r="0" b="0"/>
          <a:pathLst>
            <a:path>
              <a:moveTo>
                <a:pt x="0" y="45720"/>
              </a:moveTo>
              <a:lnTo>
                <a:pt x="427390" y="45720"/>
              </a:lnTo>
              <a:lnTo>
                <a:pt x="427390" y="131536"/>
              </a:lnTo>
              <a:lnTo>
                <a:pt x="854781" y="131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26695" y="3407523"/>
        <a:ext cx="42953" cy="42953"/>
      </dsp:txXfrm>
    </dsp:sp>
    <dsp:sp modelId="{6AD44F9E-B251-4708-971B-30FD19B47E81}">
      <dsp:nvSpPr>
        <dsp:cNvPr id="0" name=""/>
        <dsp:cNvSpPr/>
      </dsp:nvSpPr>
      <dsp:spPr>
        <a:xfrm>
          <a:off x="2320782" y="1886041"/>
          <a:ext cx="854781" cy="1542958"/>
        </a:xfrm>
        <a:custGeom>
          <a:avLst/>
          <a:gdLst/>
          <a:ahLst/>
          <a:cxnLst/>
          <a:rect l="0" t="0" r="0" b="0"/>
          <a:pathLst>
            <a:path>
              <a:moveTo>
                <a:pt x="0" y="1542958"/>
              </a:moveTo>
              <a:lnTo>
                <a:pt x="427390" y="1542958"/>
              </a:lnTo>
              <a:lnTo>
                <a:pt x="427390" y="0"/>
              </a:lnTo>
              <a:lnTo>
                <a:pt x="8547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04074" y="2613423"/>
        <a:ext cx="88195" cy="88195"/>
      </dsp:txXfrm>
    </dsp:sp>
    <dsp:sp modelId="{5D91AAD6-99B8-4267-B277-079A7523B9E2}">
      <dsp:nvSpPr>
        <dsp:cNvPr id="0" name=""/>
        <dsp:cNvSpPr/>
      </dsp:nvSpPr>
      <dsp:spPr>
        <a:xfrm>
          <a:off x="-264156" y="2563807"/>
          <a:ext cx="3439492" cy="173038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a:t>II. BIỆN PHÁP GIẢI QUYẾT</a:t>
          </a:r>
          <a:endParaRPr lang="en-US" sz="4000" kern="1200" dirty="0"/>
        </a:p>
      </dsp:txBody>
      <dsp:txXfrm>
        <a:off x="-264156" y="2563807"/>
        <a:ext cx="3439492" cy="1730384"/>
      </dsp:txXfrm>
    </dsp:sp>
    <dsp:sp modelId="{C2B4ED79-B948-4DF1-96E3-AA941844B4A6}">
      <dsp:nvSpPr>
        <dsp:cNvPr id="0" name=""/>
        <dsp:cNvSpPr/>
      </dsp:nvSpPr>
      <dsp:spPr>
        <a:xfrm>
          <a:off x="3175563" y="1234531"/>
          <a:ext cx="8297702"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buClrTx/>
            <a:buSzTx/>
            <a:buFont typeface="Arial" panose="020B0604020202020204" pitchFamily="34" charset="0"/>
            <a:buChar char="•"/>
          </a:pPr>
          <a:r>
            <a:rPr lang="en-US" sz="2800" b="1" kern="1200" dirty="0">
              <a:latin typeface="Times New Roman" panose="02020603050405020304" pitchFamily="18" charset="0"/>
              <a:cs typeface="Times New Roman" panose="02020603050405020304" pitchFamily="18" charset="0"/>
            </a:rPr>
            <a:t> </a:t>
          </a:r>
          <a:r>
            <a:rPr lang="en-US" sz="2800" b="1" kern="1200" dirty="0" smtClean="0"/>
            <a:t>1.Rèn </a:t>
          </a:r>
          <a:r>
            <a:rPr lang="en-US" sz="2800" b="1" kern="1200" dirty="0" err="1" smtClean="0"/>
            <a:t>kỹ</a:t>
          </a:r>
          <a:r>
            <a:rPr lang="en-US" sz="2800" b="1" kern="1200" dirty="0" smtClean="0"/>
            <a:t> </a:t>
          </a:r>
          <a:r>
            <a:rPr lang="en-US" sz="2800" b="1" kern="1200" dirty="0" err="1" smtClean="0"/>
            <a:t>năng</a:t>
          </a:r>
          <a:r>
            <a:rPr lang="en-US" sz="2800" b="1" kern="1200" dirty="0" smtClean="0"/>
            <a:t> </a:t>
          </a:r>
          <a:r>
            <a:rPr lang="en-US" sz="2800" b="1" kern="1200" dirty="0" err="1" smtClean="0"/>
            <a:t>xử</a:t>
          </a:r>
          <a:r>
            <a:rPr lang="en-US" sz="2800" b="1" kern="1200" dirty="0" smtClean="0"/>
            <a:t> </a:t>
          </a:r>
          <a:r>
            <a:rPr lang="en-US" sz="2800" b="1" kern="1200" dirty="0" err="1" smtClean="0"/>
            <a:t>lý</a:t>
          </a:r>
          <a:r>
            <a:rPr lang="en-US" sz="2800" b="1" kern="1200" dirty="0" smtClean="0"/>
            <a:t> </a:t>
          </a:r>
          <a:r>
            <a:rPr lang="en-US" sz="2800" b="1" kern="1200" dirty="0" err="1" smtClean="0"/>
            <a:t>tình</a:t>
          </a:r>
          <a:r>
            <a:rPr lang="en-US" sz="2800" b="1" kern="1200" dirty="0" smtClean="0"/>
            <a:t> </a:t>
          </a:r>
          <a:r>
            <a:rPr lang="en-US" sz="2800" b="1" kern="1200" dirty="0" err="1" smtClean="0"/>
            <a:t>huống</a:t>
          </a:r>
          <a:r>
            <a:rPr lang="en-US" sz="2800" b="1" kern="1200" dirty="0" smtClean="0"/>
            <a:t> </a:t>
          </a:r>
          <a:r>
            <a:rPr lang="en-US" sz="2800" b="1" kern="1200" dirty="0" err="1" smtClean="0"/>
            <a:t>đi</a:t>
          </a:r>
          <a:r>
            <a:rPr lang="en-US" sz="2800" b="1" kern="1200" dirty="0" smtClean="0"/>
            <a:t> </a:t>
          </a:r>
          <a:r>
            <a:rPr lang="en-US" sz="2800" b="1" kern="1200" dirty="0" err="1" smtClean="0"/>
            <a:t>vượt</a:t>
          </a:r>
          <a:r>
            <a:rPr lang="en-US" sz="2800" b="1" kern="1200" dirty="0" smtClean="0"/>
            <a:t> </a:t>
          </a:r>
          <a:r>
            <a:rPr lang="en-US" sz="2800" b="1" kern="1200" dirty="0" err="1" smtClean="0"/>
            <a:t>chứng</a:t>
          </a:r>
          <a:r>
            <a:rPr lang="en-US" sz="2800" b="1" kern="1200" dirty="0" smtClean="0"/>
            <a:t> </a:t>
          </a:r>
          <a:r>
            <a:rPr lang="en-US" sz="2800" b="1" kern="1200" dirty="0" err="1" smtClean="0"/>
            <a:t>ngại</a:t>
          </a:r>
          <a:r>
            <a:rPr lang="en-US" sz="2800" b="1" kern="1200" dirty="0" smtClean="0"/>
            <a:t> </a:t>
          </a:r>
          <a:r>
            <a:rPr lang="en-US" sz="2800" b="1" kern="1200" dirty="0" err="1" smtClean="0"/>
            <a:t>vật</a:t>
          </a:r>
          <a:r>
            <a:rPr lang="en-US" sz="2800" b="1" kern="1200" dirty="0" smtClean="0"/>
            <a:t>  </a:t>
          </a:r>
          <a:endParaRPr lang="en-US" sz="2800" kern="1200" dirty="0">
            <a:latin typeface="Times New Roman" panose="02020603050405020304" pitchFamily="18" charset="0"/>
            <a:cs typeface="Times New Roman" panose="02020603050405020304" pitchFamily="18" charset="0"/>
          </a:endParaRPr>
        </a:p>
      </dsp:txBody>
      <dsp:txXfrm>
        <a:off x="3175563" y="1234531"/>
        <a:ext cx="8297702" cy="1303020"/>
      </dsp:txXfrm>
    </dsp:sp>
    <dsp:sp modelId="{ADD4DA9A-12AA-48E4-887B-C7E7A9CD623B}">
      <dsp:nvSpPr>
        <dsp:cNvPr id="0" name=""/>
        <dsp:cNvSpPr/>
      </dsp:nvSpPr>
      <dsp:spPr>
        <a:xfrm>
          <a:off x="3175563" y="2863306"/>
          <a:ext cx="8297702"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buClrTx/>
            <a:buSzTx/>
            <a:buFont typeface="Arial" panose="020B0604020202020204" pitchFamily="34" charset="0"/>
            <a:buChar char="•"/>
          </a:pPr>
          <a:r>
            <a:rPr lang="en-US" sz="2800" b="1" kern="1200" dirty="0">
              <a:latin typeface="Times New Roman" panose="02020603050405020304" pitchFamily="18" charset="0"/>
              <a:cs typeface="Times New Roman" panose="02020603050405020304" pitchFamily="18" charset="0"/>
            </a:rPr>
            <a:t> </a:t>
          </a:r>
          <a:r>
            <a:rPr lang="en-US" sz="2800" b="1" kern="1200" dirty="0" smtClean="0"/>
            <a:t>2.Rèn </a:t>
          </a:r>
          <a:r>
            <a:rPr lang="en-US" sz="2800" b="1" kern="1200" dirty="0" err="1" smtClean="0"/>
            <a:t>luyện</a:t>
          </a:r>
          <a:r>
            <a:rPr lang="en-US" sz="2800" b="1" kern="1200" dirty="0" smtClean="0"/>
            <a:t> ý </a:t>
          </a:r>
          <a:r>
            <a:rPr lang="en-US" sz="2800" b="1" kern="1200" dirty="0" err="1" smtClean="0"/>
            <a:t>thức</a:t>
          </a:r>
          <a:r>
            <a:rPr lang="en-US" sz="2800" b="1" kern="1200" dirty="0" smtClean="0"/>
            <a:t> </a:t>
          </a:r>
          <a:r>
            <a:rPr lang="en-US" sz="2800" b="1" kern="1200" dirty="0" err="1" smtClean="0"/>
            <a:t>tự</a:t>
          </a:r>
          <a:r>
            <a:rPr lang="en-US" sz="2800" b="1" kern="1200" dirty="0" smtClean="0"/>
            <a:t> </a:t>
          </a:r>
          <a:r>
            <a:rPr lang="en-US" sz="2800" b="1" kern="1200" dirty="0" err="1" smtClean="0"/>
            <a:t>giác</a:t>
          </a:r>
          <a:r>
            <a:rPr lang="en-US" sz="2800" b="1" kern="1200" dirty="0" smtClean="0"/>
            <a:t>, </a:t>
          </a:r>
          <a:r>
            <a:rPr lang="en-US" sz="2800" b="1" kern="1200" dirty="0" err="1" smtClean="0"/>
            <a:t>tự</a:t>
          </a:r>
          <a:r>
            <a:rPr lang="en-US" sz="2800" b="1" kern="1200" dirty="0" smtClean="0"/>
            <a:t> tin </a:t>
          </a:r>
          <a:r>
            <a:rPr lang="en-US" sz="2800" b="1" kern="1200" dirty="0" err="1" smtClean="0"/>
            <a:t>trong</a:t>
          </a:r>
          <a:r>
            <a:rPr lang="en-US" sz="2800" b="1" kern="1200" dirty="0" smtClean="0"/>
            <a:t> </a:t>
          </a:r>
          <a:r>
            <a:rPr lang="en-US" sz="2800" b="1" kern="1200" dirty="0" err="1" smtClean="0"/>
            <a:t>tập</a:t>
          </a:r>
          <a:r>
            <a:rPr lang="en-US" sz="2800" b="1" kern="1200" dirty="0" smtClean="0"/>
            <a:t> </a:t>
          </a:r>
          <a:r>
            <a:rPr lang="en-US" sz="2800" b="1" kern="1200" dirty="0" err="1" smtClean="0"/>
            <a:t>luyện</a:t>
          </a:r>
          <a:r>
            <a:rPr lang="en-US" sz="2800" b="1" kern="1200" dirty="0" smtClean="0"/>
            <a:t>.</a:t>
          </a:r>
          <a:r>
            <a:rPr lang="en-US" sz="2800" kern="1200" dirty="0" smtClean="0"/>
            <a:t> </a:t>
          </a:r>
          <a:endParaRPr lang="en-US" sz="2800" kern="1200" dirty="0">
            <a:latin typeface="Times New Roman" panose="02020603050405020304" pitchFamily="18" charset="0"/>
            <a:cs typeface="Times New Roman" panose="02020603050405020304" pitchFamily="18" charset="0"/>
          </a:endParaRPr>
        </a:p>
      </dsp:txBody>
      <dsp:txXfrm>
        <a:off x="3175563" y="2863306"/>
        <a:ext cx="8297702" cy="1303020"/>
      </dsp:txXfrm>
    </dsp:sp>
    <dsp:sp modelId="{174951B7-456F-49F7-8F1F-DEF019865B73}">
      <dsp:nvSpPr>
        <dsp:cNvPr id="0" name=""/>
        <dsp:cNvSpPr/>
      </dsp:nvSpPr>
      <dsp:spPr>
        <a:xfrm>
          <a:off x="3175563" y="4406265"/>
          <a:ext cx="8297702"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buClrTx/>
            <a:buSzTx/>
            <a:buFont typeface="Arial" panose="020B0604020202020204" pitchFamily="34" charset="0"/>
            <a:buChar char="•"/>
          </a:pPr>
          <a:r>
            <a:rPr lang="en-US" sz="2800" b="1" kern="1200" dirty="0">
              <a:latin typeface="Times New Roman" panose="02020603050405020304" pitchFamily="18" charset="0"/>
              <a:cs typeface="Times New Roman" panose="02020603050405020304" pitchFamily="18" charset="0"/>
            </a:rPr>
            <a:t> </a:t>
          </a:r>
          <a:r>
            <a:rPr lang="en-US" sz="2800" b="1" kern="1200" dirty="0" smtClean="0"/>
            <a:t>3.Rèn </a:t>
          </a:r>
          <a:r>
            <a:rPr lang="en-US" sz="2800" b="1" kern="1200" dirty="0" err="1" smtClean="0"/>
            <a:t>kỹ</a:t>
          </a:r>
          <a:r>
            <a:rPr lang="en-US" sz="2800" b="1" kern="1200" dirty="0" smtClean="0"/>
            <a:t> </a:t>
          </a:r>
          <a:r>
            <a:rPr lang="en-US" sz="2800" b="1" kern="1200" dirty="0" err="1" smtClean="0"/>
            <a:t>năng</a:t>
          </a:r>
          <a:r>
            <a:rPr lang="en-US" sz="2800" b="1" kern="1200" dirty="0" smtClean="0"/>
            <a:t> </a:t>
          </a:r>
          <a:r>
            <a:rPr lang="en-US" sz="2800" b="1" kern="1200" dirty="0" err="1" smtClean="0"/>
            <a:t>bơi</a:t>
          </a:r>
          <a:r>
            <a:rPr lang="en-US" sz="2800" b="1" kern="1200" dirty="0" smtClean="0"/>
            <a:t> </a:t>
          </a:r>
          <a:r>
            <a:rPr lang="en-US" sz="2800" b="1" kern="1200" dirty="0" err="1" smtClean="0"/>
            <a:t>phòng</a:t>
          </a:r>
          <a:r>
            <a:rPr lang="en-US" sz="2800" b="1" kern="1200" dirty="0" smtClean="0"/>
            <a:t> </a:t>
          </a:r>
          <a:r>
            <a:rPr lang="en-US" sz="2800" b="1" kern="1200" dirty="0" err="1" smtClean="0"/>
            <a:t>chống</a:t>
          </a:r>
          <a:r>
            <a:rPr lang="en-US" sz="2800" b="1" kern="1200" dirty="0" smtClean="0"/>
            <a:t> </a:t>
          </a:r>
          <a:r>
            <a:rPr lang="en-US" sz="2800" b="1" kern="1200" dirty="0" err="1" smtClean="0"/>
            <a:t>đuối</a:t>
          </a:r>
          <a:r>
            <a:rPr lang="en-US" sz="2800" b="1" kern="1200" dirty="0" smtClean="0"/>
            <a:t> </a:t>
          </a:r>
          <a:r>
            <a:rPr lang="en-US" sz="2800" b="1" kern="1200" dirty="0" err="1" smtClean="0"/>
            <a:t>nước</a:t>
          </a:r>
          <a:r>
            <a:rPr lang="en-US" sz="2800" b="1" kern="1200" dirty="0" smtClean="0"/>
            <a:t>.     </a:t>
          </a:r>
          <a:endParaRPr lang="en-US" sz="2800" kern="1200" dirty="0">
            <a:latin typeface="Times New Roman" panose="02020603050405020304" pitchFamily="18" charset="0"/>
            <a:cs typeface="Times New Roman" panose="02020603050405020304" pitchFamily="18" charset="0"/>
          </a:endParaRPr>
        </a:p>
      </dsp:txBody>
      <dsp:txXfrm>
        <a:off x="3175563" y="4406265"/>
        <a:ext cx="8297702" cy="1303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D146E6-99C2-4CE6-A79F-FB710F4CB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AECA11-F4F3-403F-B3BD-29BD4DF0D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1096A44-1981-4667-9EDF-2C506A0FF0B3}"/>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5" name="Footer Placeholder 4">
            <a:extLst>
              <a:ext uri="{FF2B5EF4-FFF2-40B4-BE49-F238E27FC236}">
                <a16:creationId xmlns="" xmlns:a16="http://schemas.microsoft.com/office/drawing/2014/main" id="{F1DCD90C-0BB6-4D65-9EFB-7B5FA7FD3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114380-703F-4114-A8D5-A6CC2550D22A}"/>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1828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C300AE-CD44-4DC6-B2E8-4CC4CE5AA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2608BCF-6CE4-49A0-B193-87C161EDC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3AE037-1B4F-4159-9A94-2A5C879DAFC1}"/>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5" name="Footer Placeholder 4">
            <a:extLst>
              <a:ext uri="{FF2B5EF4-FFF2-40B4-BE49-F238E27FC236}">
                <a16:creationId xmlns="" xmlns:a16="http://schemas.microsoft.com/office/drawing/2014/main" id="{8625E03A-7ED8-429D-B71F-55174AE01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6EE0D4-F7A5-43AF-88A3-9D9F136622D4}"/>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123705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DBFEF69-E8C0-49D4-AA2E-FACD8AC30F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BA01FFE-813C-4405-809B-5FBB55DCD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8E8A67-AD7B-4822-86EB-D18ACF27B750}"/>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5" name="Footer Placeholder 4">
            <a:extLst>
              <a:ext uri="{FF2B5EF4-FFF2-40B4-BE49-F238E27FC236}">
                <a16:creationId xmlns="" xmlns:a16="http://schemas.microsoft.com/office/drawing/2014/main" id="{E78CCC85-F1C7-48FD-90FE-F0FE3829E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4106C2-79A2-4D27-B391-3E0D99F2BD0D}"/>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380448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AE9A3F-02D2-4A32-8F39-0E3F4039D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99FB3CC-6891-44A2-ADE8-D1E73849EA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7E86B2-EC62-45BC-ACA5-F7C5669B438B}"/>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5" name="Footer Placeholder 4">
            <a:extLst>
              <a:ext uri="{FF2B5EF4-FFF2-40B4-BE49-F238E27FC236}">
                <a16:creationId xmlns="" xmlns:a16="http://schemas.microsoft.com/office/drawing/2014/main" id="{ACAE26E5-DBCC-467B-A91C-E82E5C57C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2F42C9-9A1A-4933-B216-CCCE2A4A430C}"/>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376173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CF4F9A-BD75-47E7-804F-3B9A21869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2D7565-4D42-4CD1-A1E5-D43900680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0B194E5-2782-4B46-BA75-118A99326B78}"/>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5" name="Footer Placeholder 4">
            <a:extLst>
              <a:ext uri="{FF2B5EF4-FFF2-40B4-BE49-F238E27FC236}">
                <a16:creationId xmlns="" xmlns:a16="http://schemas.microsoft.com/office/drawing/2014/main" id="{27A79EDC-3F53-41AA-B30E-DE86CA23C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088C12-8EB2-416B-8C7C-CECE42481998}"/>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287284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0C1EB-8E71-4B55-87CB-CC3AE15A3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E7D131-9559-4AA0-8907-E1055AA653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BFBC169-6814-4A4E-8087-532565D5F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CF19434-078D-45DB-8D60-BA3F6AE15A78}"/>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6" name="Footer Placeholder 5">
            <a:extLst>
              <a:ext uri="{FF2B5EF4-FFF2-40B4-BE49-F238E27FC236}">
                <a16:creationId xmlns="" xmlns:a16="http://schemas.microsoft.com/office/drawing/2014/main" id="{37AFF559-755C-4595-98C7-2DD5FF6BF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CF8C889-6351-4CB5-BAA0-554760E2D1C5}"/>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264801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B6662-C4E3-41CE-9816-0B5E71D071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7A0B3DB-E04C-492F-B14E-5AAE1E32C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C61939F-C057-47E5-949B-44F9E7CCC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3CD329B-57CA-4654-B337-1703B1C9B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642BC34-40A3-494C-973C-CA75E68EA2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A0CF23A-D0C5-49A3-B0E4-C8408ACCE9FA}"/>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8" name="Footer Placeholder 7">
            <a:extLst>
              <a:ext uri="{FF2B5EF4-FFF2-40B4-BE49-F238E27FC236}">
                <a16:creationId xmlns="" xmlns:a16="http://schemas.microsoft.com/office/drawing/2014/main" id="{66893902-BB40-41E7-A438-A2AEC2AF57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B45445F-9143-419D-9530-73FA87C11D75}"/>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238977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AAA677-36BA-4086-94FA-D66D95460F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B9EEBC-3877-4475-8B72-81D64A94DB73}"/>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4" name="Footer Placeholder 3">
            <a:extLst>
              <a:ext uri="{FF2B5EF4-FFF2-40B4-BE49-F238E27FC236}">
                <a16:creationId xmlns="" xmlns:a16="http://schemas.microsoft.com/office/drawing/2014/main" id="{32982446-F09F-4008-A85B-891B131BD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A16959D-CBD8-4B3C-B577-D576ED0C3B2A}"/>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20097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E01AB4-D665-42C8-B81F-C9C98954C05E}"/>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3" name="Footer Placeholder 2">
            <a:extLst>
              <a:ext uri="{FF2B5EF4-FFF2-40B4-BE49-F238E27FC236}">
                <a16:creationId xmlns="" xmlns:a16="http://schemas.microsoft.com/office/drawing/2014/main" id="{FD5E1C71-305B-492F-AE4F-01E528AB0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04EE4F0-EF17-4734-B4D6-F5739AC75F7C}"/>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235685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9BE35-23A6-468E-AC67-E25EE562E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13FA606-A63B-4ABB-84AD-452CAB6A2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9898CDB-D6BF-463B-BAAA-DF844064E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C23C43B-BDE5-4F90-BA52-A3F70ED0E079}"/>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6" name="Footer Placeholder 5">
            <a:extLst>
              <a:ext uri="{FF2B5EF4-FFF2-40B4-BE49-F238E27FC236}">
                <a16:creationId xmlns="" xmlns:a16="http://schemas.microsoft.com/office/drawing/2014/main" id="{D6B4C5B0-4820-45DB-B935-5A9BB2C79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BC30475-34CB-4F98-A6BB-21792A49B44B}"/>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183789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348C0B-A998-4E77-8190-CAF6BB8AD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5C86ACA-C693-48D0-9402-3914DBC41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1ECE1AD-4F4C-48D1-9564-6C0AFD1B9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5863680-5420-470B-9799-3BE39C2B6608}"/>
              </a:ext>
            </a:extLst>
          </p:cNvPr>
          <p:cNvSpPr>
            <a:spLocks noGrp="1"/>
          </p:cNvSpPr>
          <p:nvPr>
            <p:ph type="dt" sz="half" idx="10"/>
          </p:nvPr>
        </p:nvSpPr>
        <p:spPr/>
        <p:txBody>
          <a:bodyPr/>
          <a:lstStyle/>
          <a:p>
            <a:fld id="{D2E5E9B5-6D7F-4B95-8DCE-C4FE5478B7D4}" type="datetimeFigureOut">
              <a:rPr lang="en-US" smtClean="0"/>
              <a:t>7/18/2022</a:t>
            </a:fld>
            <a:endParaRPr lang="en-US"/>
          </a:p>
        </p:txBody>
      </p:sp>
      <p:sp>
        <p:nvSpPr>
          <p:cNvPr id="6" name="Footer Placeholder 5">
            <a:extLst>
              <a:ext uri="{FF2B5EF4-FFF2-40B4-BE49-F238E27FC236}">
                <a16:creationId xmlns="" xmlns:a16="http://schemas.microsoft.com/office/drawing/2014/main" id="{923234BC-8E59-4145-BD51-171CF701B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B8FB4D8-F2D5-496F-8162-005B20D7FE40}"/>
              </a:ext>
            </a:extLst>
          </p:cNvPr>
          <p:cNvSpPr>
            <a:spLocks noGrp="1"/>
          </p:cNvSpPr>
          <p:nvPr>
            <p:ph type="sldNum" sz="quarter" idx="12"/>
          </p:nvPr>
        </p:nvSpPr>
        <p:spPr/>
        <p:txBody>
          <a:bodyPr/>
          <a:lstStyle/>
          <a:p>
            <a:fld id="{34F843FC-0D6B-48C9-AF27-159262260DFC}" type="slidenum">
              <a:rPr lang="en-US" smtClean="0"/>
              <a:t>‹#›</a:t>
            </a:fld>
            <a:endParaRPr lang="en-US"/>
          </a:p>
        </p:txBody>
      </p:sp>
    </p:spTree>
    <p:extLst>
      <p:ext uri="{BB962C8B-B14F-4D97-AF65-F5344CB8AC3E}">
        <p14:creationId xmlns:p14="http://schemas.microsoft.com/office/powerpoint/2010/main" val="114138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87DE93A-6695-4492-B503-6B16D4D3C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6E93A3E-A7FC-41F0-80A1-8E2512A2F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141F82-660C-4CC1-966C-F73A389B9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E9B5-6D7F-4B95-8DCE-C4FE5478B7D4}" type="datetimeFigureOut">
              <a:rPr lang="en-US" smtClean="0"/>
              <a:t>7/18/2022</a:t>
            </a:fld>
            <a:endParaRPr lang="en-US"/>
          </a:p>
        </p:txBody>
      </p:sp>
      <p:sp>
        <p:nvSpPr>
          <p:cNvPr id="5" name="Footer Placeholder 4">
            <a:extLst>
              <a:ext uri="{FF2B5EF4-FFF2-40B4-BE49-F238E27FC236}">
                <a16:creationId xmlns="" xmlns:a16="http://schemas.microsoft.com/office/drawing/2014/main" id="{46C3C587-181D-4700-8A7E-07A23DCE6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38F73DC-EFA9-4B07-8421-D390617C17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843FC-0D6B-48C9-AF27-159262260DFC}" type="slidenum">
              <a:rPr lang="en-US" smtClean="0"/>
              <a:t>‹#›</a:t>
            </a:fld>
            <a:endParaRPr lang="en-US"/>
          </a:p>
        </p:txBody>
      </p:sp>
    </p:spTree>
    <p:extLst>
      <p:ext uri="{BB962C8B-B14F-4D97-AF65-F5344CB8AC3E}">
        <p14:creationId xmlns:p14="http://schemas.microsoft.com/office/powerpoint/2010/main" val="65922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2513" y="5653891"/>
            <a:ext cx="4572000" cy="677811"/>
          </a:xfrm>
          <a:prstGeom prst="rect">
            <a:avLst/>
          </a:prstGeom>
          <a:noFill/>
          <a:extLst>
            <a:ext uri="{909E8E84-426E-40DD-AFC4-6F175D3DCCD1}">
              <a14:hiddenFill xmlns:a14="http://schemas.microsoft.com/office/drawing/2010/main">
                <a:solidFill>
                  <a:srgbClr val="FFFFFF"/>
                </a:solidFill>
              </a14:hiddenFill>
            </a:ext>
          </a:extLst>
        </p:spPr>
      </p:pic>
      <p:sp>
        <p:nvSpPr>
          <p:cNvPr id="33831" name="Text Box 39"/>
          <p:cNvSpPr txBox="1">
            <a:spLocks noChangeArrowheads="1"/>
          </p:cNvSpPr>
          <p:nvPr/>
        </p:nvSpPr>
        <p:spPr bwMode="auto">
          <a:xfrm>
            <a:off x="2362200" y="445621"/>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a:latin typeface="Times New Roman" pitchFamily="18" charset="0"/>
                <a:cs typeface="Times New Roman" pitchFamily="18" charset="0"/>
              </a:rPr>
              <a:t>PHÒNG GIÁO DỤC VÀ ĐÀO TẠO THỦ THỪA</a:t>
            </a:r>
          </a:p>
          <a:p>
            <a:pPr algn="ctr"/>
            <a:r>
              <a:rPr lang="en-US" sz="2400" b="1" dirty="0">
                <a:latin typeface="Times New Roman" pitchFamily="18" charset="0"/>
                <a:cs typeface="Times New Roman" pitchFamily="18" charset="0"/>
              </a:rPr>
              <a:t>TRƯỜNG TIỂU HỌC BÌNH THẠNH</a:t>
            </a:r>
          </a:p>
        </p:txBody>
      </p:sp>
      <p:sp>
        <p:nvSpPr>
          <p:cNvPr id="3" name="Rectangle 2"/>
          <p:cNvSpPr/>
          <p:nvPr/>
        </p:nvSpPr>
        <p:spPr bwMode="auto">
          <a:xfrm>
            <a:off x="6601216" y="4547334"/>
            <a:ext cx="4981417" cy="799653"/>
          </a:xfrm>
          <a:prstGeom prst="rect">
            <a:avLst/>
          </a:prstGeom>
          <a:noFill/>
          <a:ln w="571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cene3d>
              <a:camera prst="perspectiveRelaxedModerately"/>
              <a:lightRig rig="threePt" dir="t"/>
            </a:scene3d>
          </a:bodyPr>
          <a:lstStyle/>
          <a:p>
            <a:pPr fontAlgn="base">
              <a:spcBef>
                <a:spcPct val="0"/>
              </a:spcBef>
              <a:spcAft>
                <a:spcPct val="0"/>
              </a:spcAft>
            </a:pPr>
            <a:r>
              <a:rPr lang="en-US" sz="2400" b="1" dirty="0" err="1">
                <a:ln>
                  <a:solidFill>
                    <a:srgbClr val="FF0000"/>
                  </a:solidFill>
                </a:ln>
                <a:solidFill>
                  <a:schemeClr val="accent2">
                    <a:lumMod val="60000"/>
                    <a:lumOff val="40000"/>
                  </a:schemeClr>
                </a:solidFill>
                <a:latin typeface="Times New Roman" pitchFamily="18" charset="0"/>
                <a:cs typeface="Times New Roman" pitchFamily="18" charset="0"/>
              </a:rPr>
              <a:t>Giáo</a:t>
            </a:r>
            <a:r>
              <a:rPr lang="en-US" sz="2400" b="1" dirty="0">
                <a:ln>
                  <a:solidFill>
                    <a:srgbClr val="FF0000"/>
                  </a:solidFill>
                </a:ln>
                <a:solidFill>
                  <a:schemeClr val="accent2">
                    <a:lumMod val="60000"/>
                    <a:lumOff val="40000"/>
                  </a:schemeClr>
                </a:solidFill>
                <a:latin typeface="Times New Roman" pitchFamily="18" charset="0"/>
                <a:cs typeface="Times New Roman" pitchFamily="18" charset="0"/>
              </a:rPr>
              <a:t> </a:t>
            </a:r>
            <a:r>
              <a:rPr lang="en-US" sz="2400" b="1" dirty="0" err="1">
                <a:ln>
                  <a:solidFill>
                    <a:srgbClr val="FF0000"/>
                  </a:solidFill>
                </a:ln>
                <a:solidFill>
                  <a:schemeClr val="accent2">
                    <a:lumMod val="60000"/>
                    <a:lumOff val="40000"/>
                  </a:schemeClr>
                </a:solidFill>
                <a:latin typeface="Times New Roman" pitchFamily="18" charset="0"/>
                <a:cs typeface="Times New Roman" pitchFamily="18" charset="0"/>
              </a:rPr>
              <a:t>viên</a:t>
            </a:r>
            <a:r>
              <a:rPr lang="en-US" sz="2400" b="1" dirty="0">
                <a:ln>
                  <a:solidFill>
                    <a:srgbClr val="FF0000"/>
                  </a:solidFill>
                </a:ln>
                <a:solidFill>
                  <a:schemeClr val="accent2">
                    <a:lumMod val="60000"/>
                    <a:lumOff val="40000"/>
                  </a:schemeClr>
                </a:solidFill>
                <a:latin typeface="Times New Roman" pitchFamily="18" charset="0"/>
                <a:cs typeface="Times New Roman" pitchFamily="18" charset="0"/>
              </a:rPr>
              <a:t>: </a:t>
            </a:r>
            <a:r>
              <a:rPr lang="en-US" sz="2400" b="1" dirty="0" smtClean="0">
                <a:ln>
                  <a:solidFill>
                    <a:srgbClr val="FF0000"/>
                  </a:solidFill>
                </a:ln>
                <a:solidFill>
                  <a:schemeClr val="accent2">
                    <a:lumMod val="60000"/>
                    <a:lumOff val="40000"/>
                  </a:schemeClr>
                </a:solidFill>
                <a:latin typeface="Times New Roman" pitchFamily="18" charset="0"/>
                <a:cs typeface="Times New Roman" pitchFamily="18" charset="0"/>
              </a:rPr>
              <a:t>PHẠM NGỌC TIỀN</a:t>
            </a:r>
            <a:endParaRPr lang="en-US" sz="2400" b="1" dirty="0">
              <a:ln>
                <a:solidFill>
                  <a:srgbClr val="FF0000"/>
                </a:solidFill>
              </a:ln>
              <a:solidFill>
                <a:schemeClr val="accent2">
                  <a:lumMod val="60000"/>
                  <a:lumOff val="40000"/>
                </a:schemeClr>
              </a:solidFill>
              <a:latin typeface="Times New Roman" pitchFamily="18" charset="0"/>
              <a:cs typeface="Times New Roman" pitchFamily="18" charset="0"/>
            </a:endParaRPr>
          </a:p>
          <a:p>
            <a:pPr fontAlgn="base">
              <a:spcBef>
                <a:spcPct val="0"/>
              </a:spcBef>
              <a:spcAft>
                <a:spcPct val="0"/>
              </a:spcAft>
            </a:pPr>
            <a:r>
              <a:rPr lang="en-US" sz="2400" b="1" dirty="0" err="1">
                <a:ln>
                  <a:solidFill>
                    <a:srgbClr val="FF0000"/>
                  </a:solidFill>
                </a:ln>
                <a:solidFill>
                  <a:schemeClr val="accent2">
                    <a:lumMod val="60000"/>
                    <a:lumOff val="40000"/>
                  </a:schemeClr>
                </a:solidFill>
                <a:latin typeface="Times New Roman" pitchFamily="18" charset="0"/>
                <a:cs typeface="Times New Roman" pitchFamily="18" charset="0"/>
              </a:rPr>
              <a:t>Nhiệm</a:t>
            </a:r>
            <a:r>
              <a:rPr lang="en-US" sz="2400" b="1" dirty="0">
                <a:ln>
                  <a:solidFill>
                    <a:srgbClr val="FF0000"/>
                  </a:solidFill>
                </a:ln>
                <a:solidFill>
                  <a:schemeClr val="accent2">
                    <a:lumMod val="60000"/>
                    <a:lumOff val="40000"/>
                  </a:schemeClr>
                </a:solidFill>
                <a:latin typeface="Times New Roman" pitchFamily="18" charset="0"/>
                <a:cs typeface="Times New Roman" pitchFamily="18" charset="0"/>
              </a:rPr>
              <a:t> </a:t>
            </a:r>
            <a:r>
              <a:rPr lang="en-US" sz="2400" b="1" dirty="0" err="1">
                <a:ln>
                  <a:solidFill>
                    <a:srgbClr val="FF0000"/>
                  </a:solidFill>
                </a:ln>
                <a:solidFill>
                  <a:schemeClr val="accent2">
                    <a:lumMod val="60000"/>
                    <a:lumOff val="40000"/>
                  </a:schemeClr>
                </a:solidFill>
                <a:latin typeface="Times New Roman" pitchFamily="18" charset="0"/>
                <a:cs typeface="Times New Roman" pitchFamily="18" charset="0"/>
              </a:rPr>
              <a:t>vụ</a:t>
            </a:r>
            <a:r>
              <a:rPr lang="en-US" sz="2400" b="1" dirty="0">
                <a:ln>
                  <a:solidFill>
                    <a:srgbClr val="FF0000"/>
                  </a:solidFill>
                </a:ln>
                <a:solidFill>
                  <a:schemeClr val="accent2">
                    <a:lumMod val="60000"/>
                    <a:lumOff val="40000"/>
                  </a:schemeClr>
                </a:solidFill>
                <a:latin typeface="Times New Roman" pitchFamily="18" charset="0"/>
                <a:cs typeface="Times New Roman" pitchFamily="18" charset="0"/>
              </a:rPr>
              <a:t>: </a:t>
            </a:r>
            <a:r>
              <a:rPr lang="en-US" sz="2400" b="1" dirty="0" err="1">
                <a:ln>
                  <a:solidFill>
                    <a:srgbClr val="FF0000"/>
                  </a:solidFill>
                </a:ln>
                <a:solidFill>
                  <a:schemeClr val="accent2">
                    <a:lumMod val="60000"/>
                    <a:lumOff val="40000"/>
                  </a:schemeClr>
                </a:solidFill>
                <a:latin typeface="Times New Roman" pitchFamily="18" charset="0"/>
                <a:cs typeface="Times New Roman" pitchFamily="18" charset="0"/>
              </a:rPr>
              <a:t>Dạy</a:t>
            </a:r>
            <a:r>
              <a:rPr lang="en-US" sz="2400" b="1" dirty="0">
                <a:ln>
                  <a:solidFill>
                    <a:srgbClr val="FF0000"/>
                  </a:solidFill>
                </a:ln>
                <a:solidFill>
                  <a:schemeClr val="accent2">
                    <a:lumMod val="60000"/>
                    <a:lumOff val="40000"/>
                  </a:schemeClr>
                </a:solidFill>
                <a:latin typeface="Times New Roman" pitchFamily="18" charset="0"/>
                <a:cs typeface="Times New Roman" pitchFamily="18" charset="0"/>
              </a:rPr>
              <a:t> </a:t>
            </a:r>
            <a:r>
              <a:rPr lang="en-US" sz="2400" b="1" dirty="0" err="1" smtClean="0">
                <a:ln>
                  <a:solidFill>
                    <a:srgbClr val="FF0000"/>
                  </a:solidFill>
                </a:ln>
                <a:solidFill>
                  <a:schemeClr val="accent2">
                    <a:lumMod val="60000"/>
                    <a:lumOff val="40000"/>
                  </a:schemeClr>
                </a:solidFill>
                <a:latin typeface="Times New Roman" pitchFamily="18" charset="0"/>
                <a:cs typeface="Times New Roman" pitchFamily="18" charset="0"/>
              </a:rPr>
              <a:t>thể</a:t>
            </a:r>
            <a:r>
              <a:rPr lang="en-US" sz="2400" b="1" dirty="0" smtClean="0">
                <a:ln>
                  <a:solidFill>
                    <a:srgbClr val="FF0000"/>
                  </a:solidFill>
                </a:ln>
                <a:solidFill>
                  <a:schemeClr val="accent2">
                    <a:lumMod val="60000"/>
                    <a:lumOff val="40000"/>
                  </a:schemeClr>
                </a:solidFill>
                <a:latin typeface="Times New Roman" pitchFamily="18" charset="0"/>
                <a:cs typeface="Times New Roman" pitchFamily="18" charset="0"/>
              </a:rPr>
              <a:t> </a:t>
            </a:r>
            <a:r>
              <a:rPr lang="en-US" sz="2400" b="1" dirty="0" err="1" smtClean="0">
                <a:ln>
                  <a:solidFill>
                    <a:srgbClr val="FF0000"/>
                  </a:solidFill>
                </a:ln>
                <a:solidFill>
                  <a:schemeClr val="accent2">
                    <a:lumMod val="60000"/>
                    <a:lumOff val="40000"/>
                  </a:schemeClr>
                </a:solidFill>
                <a:latin typeface="Times New Roman" pitchFamily="18" charset="0"/>
                <a:cs typeface="Times New Roman" pitchFamily="18" charset="0"/>
              </a:rPr>
              <a:t>dục</a:t>
            </a:r>
            <a:endParaRPr lang="en-US" sz="2400" b="1" dirty="0">
              <a:ln>
                <a:solidFill>
                  <a:srgbClr val="FF0000"/>
                </a:solidFill>
              </a:ln>
              <a:solidFill>
                <a:schemeClr val="accent2">
                  <a:lumMod val="60000"/>
                  <a:lumOff val="40000"/>
                </a:schemeClr>
              </a:solidFill>
              <a:latin typeface="Times New Roman" pitchFamily="18" charset="0"/>
              <a:cs typeface="Times New Roman" pitchFamily="18" charset="0"/>
            </a:endParaRPr>
          </a:p>
        </p:txBody>
      </p:sp>
      <p:sp>
        <p:nvSpPr>
          <p:cNvPr id="2" name="Rectangle 1"/>
          <p:cNvSpPr/>
          <p:nvPr/>
        </p:nvSpPr>
        <p:spPr>
          <a:xfrm>
            <a:off x="1981200" y="2638425"/>
            <a:ext cx="8534400" cy="173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latin typeface="Times New Roman" pitchFamily="18" charset="0"/>
                <a:cs typeface="Times New Roman" pitchFamily="18" charset="0"/>
              </a:rPr>
              <a:t>	</a:t>
            </a:r>
            <a:endParaRPr lang="en-US" dirty="0">
              <a:solidFill>
                <a:schemeClr val="accent1">
                  <a:lumMod val="75000"/>
                </a:schemeClr>
              </a:solidFill>
              <a:latin typeface="Times New Roman" pitchFamily="18" charset="0"/>
              <a:cs typeface="Times New Roman" pitchFamily="18" charset="0"/>
            </a:endParaRPr>
          </a:p>
        </p:txBody>
      </p:sp>
      <p:sp>
        <p:nvSpPr>
          <p:cNvPr id="4" name="Rectangle 3"/>
          <p:cNvSpPr/>
          <p:nvPr/>
        </p:nvSpPr>
        <p:spPr>
          <a:xfrm>
            <a:off x="1524000" y="1600200"/>
            <a:ext cx="9144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ight"/>
              <a:lightRig rig="threePt" dir="t"/>
            </a:scene3d>
          </a:bodyPr>
          <a:lstStyle/>
          <a:p>
            <a:pPr algn="ctr"/>
            <a:r>
              <a:rPr lang="en-US" sz="4400" b="1" dirty="0">
                <a:ln w="12700" cmpd="sng">
                  <a:solidFill>
                    <a:schemeClr val="accent4"/>
                  </a:solidFill>
                  <a:prstDash val="solid"/>
                </a:ln>
                <a:solidFill>
                  <a:srgbClr val="FF0000"/>
                </a:solidFill>
                <a:latin typeface="Times New Roman" pitchFamily="18" charset="0"/>
                <a:cs typeface="Times New Roman" pitchFamily="18" charset="0"/>
              </a:rPr>
              <a:t>BÁO CÁO</a:t>
            </a:r>
          </a:p>
        </p:txBody>
      </p:sp>
      <p:cxnSp>
        <p:nvCxnSpPr>
          <p:cNvPr id="6" name="Straight Connector 5"/>
          <p:cNvCxnSpPr/>
          <p:nvPr/>
        </p:nvCxnSpPr>
        <p:spPr>
          <a:xfrm>
            <a:off x="3962400" y="1461283"/>
            <a:ext cx="41148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1479369" y="2660962"/>
            <a:ext cx="9144000" cy="1384995"/>
          </a:xfrm>
          <a:prstGeom prst="rect">
            <a:avLst/>
          </a:prstGeom>
        </p:spPr>
        <p:txBody>
          <a:bodyPr wrap="square">
            <a:spAutoFit/>
          </a:bodyPr>
          <a:lstStyle/>
          <a:p>
            <a:pPr algn="ctr"/>
            <a:r>
              <a:rPr lang="en-US" sz="2800" b="1" dirty="0"/>
              <a:t>MỘT SỐ BIỆN PHÁP NÂNG CAO GIÁO DỤC KỸ NĂNG SỐNG CHO HỌC SINH KHỐI 3 THÔNG QUA GIẢNG DẠY MÔN</a:t>
            </a:r>
            <a:endParaRPr lang="en-US" sz="2800" dirty="0"/>
          </a:p>
          <a:p>
            <a:pPr algn="ctr"/>
            <a:r>
              <a:rPr lang="en-US" sz="2800" b="1" dirty="0"/>
              <a:t> THỂ DỤC </a:t>
            </a:r>
            <a:endParaRPr lang="en-US" sz="2800" dirty="0"/>
          </a:p>
        </p:txBody>
      </p:sp>
      <p:pic>
        <p:nvPicPr>
          <p:cNvPr id="1026" name="Picture 2">
            <a:extLst>
              <a:ext uri="{FF2B5EF4-FFF2-40B4-BE49-F238E27FC236}">
                <a16:creationId xmlns="" xmlns:a16="http://schemas.microsoft.com/office/drawing/2014/main" id="{EF3F874D-6D96-4E27-A6CE-37962CB97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430" y="288323"/>
            <a:ext cx="461963" cy="616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 xmlns:a16="http://schemas.microsoft.com/office/drawing/2014/main" id="{72CB307F-E86C-4503-B03D-0726B8722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36" y="53392"/>
            <a:ext cx="1118755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 xmlns:a16="http://schemas.microsoft.com/office/drawing/2014/main" id="{737A2820-0862-4B1E-B352-8FEB2A09B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9" y="164429"/>
            <a:ext cx="444500" cy="637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 xmlns:a16="http://schemas.microsoft.com/office/drawing/2014/main" id="{252F3B6F-3BED-48EF-A31B-802EE2C4C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32" y="6359083"/>
            <a:ext cx="114950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9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 calcmode="lin" valueType="num">
                                      <p:cBhvr>
                                        <p:cTn id="9" dur="2250" fill="hold"/>
                                        <p:tgtEl>
                                          <p:spTgt spid="5"/>
                                        </p:tgtEl>
                                        <p:attrNameLst>
                                          <p:attrName>style.rotation</p:attrName>
                                        </p:attrNameLst>
                                      </p:cBhvr>
                                      <p:tavLst>
                                        <p:tav tm="0">
                                          <p:val>
                                            <p:fltVal val="90"/>
                                          </p:val>
                                        </p:tav>
                                        <p:tav tm="100000">
                                          <p:val>
                                            <p:fltVal val="0"/>
                                          </p:val>
                                        </p:tav>
                                      </p:tavLst>
                                    </p:anim>
                                    <p:animEffect transition="in" filter="fade">
                                      <p:cBhvr>
                                        <p:cTn id="10" dur="2250"/>
                                        <p:tgtEl>
                                          <p:spTgt spid="5"/>
                                        </p:tgtEl>
                                      </p:cBhvr>
                                    </p:animEffect>
                                  </p:childTnLst>
                                </p:cTn>
                              </p:par>
                            </p:childTnLst>
                          </p:cTn>
                        </p:par>
                        <p:par>
                          <p:cTn id="11" fill="hold">
                            <p:stCondLst>
                              <p:cond delay="2750"/>
                            </p:stCondLst>
                            <p:childTnLst>
                              <p:par>
                                <p:cTn id="12" presetID="1" presetClass="entr" presetSubtype="0" fill="hold" grpId="0" nodeType="afterEffect">
                                  <p:stCondLst>
                                    <p:cond delay="175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5420"/>
            <a:ext cx="12192000" cy="4832092"/>
          </a:xfrm>
          <a:prstGeom prst="rect">
            <a:avLst/>
          </a:prstGeom>
        </p:spPr>
        <p:txBody>
          <a:bodyPr wrap="square">
            <a:spAutoFit/>
          </a:bodyPr>
          <a:lstStyle/>
          <a:p>
            <a:r>
              <a:rPr lang="en-US" sz="2800" b="1" dirty="0"/>
              <a:t>3.Rèn </a:t>
            </a:r>
            <a:r>
              <a:rPr lang="en-US" sz="2800" b="1" dirty="0" err="1"/>
              <a:t>kỹ</a:t>
            </a:r>
            <a:r>
              <a:rPr lang="en-US" sz="2800" b="1" dirty="0"/>
              <a:t> </a:t>
            </a:r>
            <a:r>
              <a:rPr lang="en-US" sz="2800" b="1" dirty="0" err="1"/>
              <a:t>năng</a:t>
            </a:r>
            <a:r>
              <a:rPr lang="en-US" sz="2800" b="1" dirty="0"/>
              <a:t> </a:t>
            </a:r>
            <a:r>
              <a:rPr lang="en-US" sz="2800" b="1" dirty="0" err="1"/>
              <a:t>bơi</a:t>
            </a:r>
            <a:r>
              <a:rPr lang="en-US" sz="2800" b="1" dirty="0"/>
              <a:t> </a:t>
            </a:r>
            <a:r>
              <a:rPr lang="en-US" sz="2800" b="1" dirty="0" err="1"/>
              <a:t>phòng</a:t>
            </a:r>
            <a:r>
              <a:rPr lang="en-US" sz="2800" b="1" dirty="0"/>
              <a:t> </a:t>
            </a:r>
            <a:r>
              <a:rPr lang="en-US" sz="2800" b="1" dirty="0" err="1"/>
              <a:t>chống</a:t>
            </a:r>
            <a:r>
              <a:rPr lang="en-US" sz="2800" b="1" dirty="0"/>
              <a:t> </a:t>
            </a:r>
            <a:r>
              <a:rPr lang="en-US" sz="2800" b="1" dirty="0" err="1"/>
              <a:t>đuối</a:t>
            </a:r>
            <a:r>
              <a:rPr lang="en-US" sz="2800" b="1" dirty="0"/>
              <a:t> </a:t>
            </a:r>
            <a:r>
              <a:rPr lang="en-US" sz="2800" b="1" dirty="0" err="1"/>
              <a:t>nước</a:t>
            </a:r>
            <a:r>
              <a:rPr lang="en-US" sz="2800" b="1" dirty="0"/>
              <a:t>      </a:t>
            </a:r>
            <a:endParaRPr lang="en-US" sz="2800" dirty="0"/>
          </a:p>
          <a:p>
            <a:r>
              <a:rPr lang="en-US" sz="2800" dirty="0"/>
              <a:t>       </a:t>
            </a:r>
            <a:r>
              <a:rPr lang="en-US" sz="2800" dirty="0" err="1"/>
              <a:t>Ngay</a:t>
            </a:r>
            <a:r>
              <a:rPr lang="en-US" sz="2800" dirty="0"/>
              <a:t> </a:t>
            </a:r>
            <a:r>
              <a:rPr lang="en-US" sz="2800" dirty="0" err="1"/>
              <a:t>từ</a:t>
            </a:r>
            <a:r>
              <a:rPr lang="en-US" sz="2800" dirty="0"/>
              <a:t> </a:t>
            </a:r>
            <a:r>
              <a:rPr lang="en-US" sz="2800" dirty="0" err="1"/>
              <a:t>đầu</a:t>
            </a:r>
            <a:r>
              <a:rPr lang="en-US" sz="2800" dirty="0"/>
              <a:t> </a:t>
            </a:r>
            <a:r>
              <a:rPr lang="en-US" sz="2800" dirty="0" err="1"/>
              <a:t>năm</a:t>
            </a:r>
            <a:r>
              <a:rPr lang="en-US" sz="2800" dirty="0"/>
              <a:t> </a:t>
            </a:r>
            <a:r>
              <a:rPr lang="en-US" sz="2800" dirty="0" err="1"/>
              <a:t>học</a:t>
            </a:r>
            <a:r>
              <a:rPr lang="en-US" sz="2800" dirty="0"/>
              <a:t>, </a:t>
            </a:r>
            <a:r>
              <a:rPr lang="en-US" sz="2800" dirty="0" err="1"/>
              <a:t>tôi</a:t>
            </a:r>
            <a:r>
              <a:rPr lang="en-US" sz="2800" dirty="0"/>
              <a:t> </a:t>
            </a:r>
            <a:r>
              <a:rPr lang="en-US" sz="2800" dirty="0" err="1"/>
              <a:t>đã</a:t>
            </a:r>
            <a:r>
              <a:rPr lang="en-US" sz="2800" dirty="0"/>
              <a:t> </a:t>
            </a:r>
            <a:r>
              <a:rPr lang="en-US" sz="2800" dirty="0" err="1"/>
              <a:t>lập</a:t>
            </a:r>
            <a:r>
              <a:rPr lang="en-US" sz="2800" dirty="0"/>
              <a:t> </a:t>
            </a:r>
            <a:r>
              <a:rPr lang="en-US" sz="2800" dirty="0" err="1"/>
              <a:t>kế</a:t>
            </a:r>
            <a:r>
              <a:rPr lang="en-US" sz="2800" dirty="0"/>
              <a:t> </a:t>
            </a:r>
            <a:r>
              <a:rPr lang="en-US" sz="2800" dirty="0" err="1"/>
              <a:t>hoạch</a:t>
            </a:r>
            <a:r>
              <a:rPr lang="en-US" sz="2800" dirty="0"/>
              <a:t> </a:t>
            </a:r>
            <a:r>
              <a:rPr lang="en-US" sz="2800" dirty="0" err="1"/>
              <a:t>vận</a:t>
            </a:r>
            <a:r>
              <a:rPr lang="en-US" sz="2800" dirty="0"/>
              <a:t> </a:t>
            </a:r>
            <a:r>
              <a:rPr lang="en-US" sz="2800" dirty="0" err="1"/>
              <a:t>động</a:t>
            </a:r>
            <a:r>
              <a:rPr lang="en-US" sz="2800" dirty="0"/>
              <a:t> </a:t>
            </a:r>
            <a:r>
              <a:rPr lang="en-US" sz="2800" dirty="0" err="1"/>
              <a:t>các</a:t>
            </a:r>
            <a:r>
              <a:rPr lang="en-US" sz="2800" dirty="0"/>
              <a:t> </a:t>
            </a:r>
            <a:r>
              <a:rPr lang="en-US" sz="2800" dirty="0" err="1"/>
              <a:t>em</a:t>
            </a:r>
            <a:r>
              <a:rPr lang="en-US" sz="2800" dirty="0"/>
              <a:t> </a:t>
            </a:r>
            <a:r>
              <a:rPr lang="en-US" sz="2800" dirty="0" err="1"/>
              <a:t>học</a:t>
            </a:r>
            <a:r>
              <a:rPr lang="en-US" sz="2800" dirty="0"/>
              <a:t> </a:t>
            </a:r>
            <a:r>
              <a:rPr lang="en-US" sz="2800" dirty="0" err="1"/>
              <a:t>sinh</a:t>
            </a:r>
            <a:r>
              <a:rPr lang="en-US" sz="2800" dirty="0"/>
              <a:t> </a:t>
            </a:r>
            <a:r>
              <a:rPr lang="en-US" sz="2800" dirty="0" err="1"/>
              <a:t>tích</a:t>
            </a:r>
            <a:r>
              <a:rPr lang="en-US" sz="2800" dirty="0"/>
              <a:t> </a:t>
            </a:r>
            <a:r>
              <a:rPr lang="en-US" sz="2800" dirty="0" err="1"/>
              <a:t>cực</a:t>
            </a:r>
            <a:r>
              <a:rPr lang="en-US" sz="2800" dirty="0"/>
              <a:t> </a:t>
            </a:r>
            <a:r>
              <a:rPr lang="en-US" sz="2800" dirty="0" err="1"/>
              <a:t>tập</a:t>
            </a:r>
            <a:r>
              <a:rPr lang="en-US" sz="2800" dirty="0"/>
              <a:t> </a:t>
            </a:r>
            <a:r>
              <a:rPr lang="en-US" sz="2800" dirty="0" err="1"/>
              <a:t>luyện</a:t>
            </a:r>
            <a:r>
              <a:rPr lang="en-US" sz="2800" dirty="0"/>
              <a:t> </a:t>
            </a:r>
            <a:r>
              <a:rPr lang="en-US" sz="2800" dirty="0" err="1"/>
              <a:t>bơi</a:t>
            </a:r>
            <a:r>
              <a:rPr lang="en-US" sz="2800" dirty="0"/>
              <a:t>. </a:t>
            </a:r>
            <a:r>
              <a:rPr lang="en-US" sz="2800" dirty="0" err="1"/>
              <a:t>Kế</a:t>
            </a:r>
            <a:r>
              <a:rPr lang="en-US" sz="2800" dirty="0"/>
              <a:t> </a:t>
            </a:r>
            <a:r>
              <a:rPr lang="en-US" sz="2800" dirty="0" err="1"/>
              <a:t>hoạch</a:t>
            </a:r>
            <a:r>
              <a:rPr lang="en-US" sz="2800" dirty="0"/>
              <a:t> </a:t>
            </a:r>
            <a:r>
              <a:rPr lang="en-US" sz="2800" dirty="0" err="1"/>
              <a:t>bao</a:t>
            </a:r>
            <a:r>
              <a:rPr lang="en-US" sz="2800" dirty="0"/>
              <a:t> </a:t>
            </a:r>
            <a:r>
              <a:rPr lang="en-US" sz="2800" dirty="0" err="1"/>
              <a:t>gồm</a:t>
            </a:r>
            <a:r>
              <a:rPr lang="en-US" sz="2800" dirty="0"/>
              <a:t> </a:t>
            </a:r>
            <a:r>
              <a:rPr lang="en-US" sz="2800" dirty="0" err="1"/>
              <a:t>nội</a:t>
            </a:r>
            <a:r>
              <a:rPr lang="en-US" sz="2800" dirty="0"/>
              <a:t> dung, </a:t>
            </a:r>
            <a:r>
              <a:rPr lang="en-US" sz="2800" dirty="0" err="1"/>
              <a:t>biện</a:t>
            </a:r>
            <a:r>
              <a:rPr lang="en-US" sz="2800" dirty="0"/>
              <a:t> </a:t>
            </a:r>
            <a:r>
              <a:rPr lang="en-US" sz="2800" dirty="0" err="1"/>
              <a:t>pháp</a:t>
            </a:r>
            <a:r>
              <a:rPr lang="en-US" sz="2800" dirty="0"/>
              <a:t> </a:t>
            </a:r>
            <a:r>
              <a:rPr lang="en-US" sz="2800" dirty="0" err="1"/>
              <a:t>và</a:t>
            </a:r>
            <a:r>
              <a:rPr lang="en-US" sz="2800" dirty="0"/>
              <a:t> </a:t>
            </a:r>
            <a:r>
              <a:rPr lang="en-US" sz="2800" dirty="0" err="1"/>
              <a:t>thời</a:t>
            </a:r>
            <a:r>
              <a:rPr lang="en-US" sz="2800" dirty="0"/>
              <a:t> </a:t>
            </a:r>
            <a:r>
              <a:rPr lang="en-US" sz="2800" dirty="0" err="1"/>
              <a:t>gian</a:t>
            </a:r>
            <a:r>
              <a:rPr lang="en-US" sz="2800" dirty="0"/>
              <a:t> </a:t>
            </a:r>
            <a:r>
              <a:rPr lang="en-US" sz="2800" dirty="0" err="1"/>
              <a:t>tập</a:t>
            </a:r>
            <a:r>
              <a:rPr lang="en-US" sz="2800" dirty="0"/>
              <a:t> </a:t>
            </a:r>
            <a:r>
              <a:rPr lang="en-US" sz="2800" dirty="0" err="1"/>
              <a:t>bơi</a:t>
            </a:r>
            <a:r>
              <a:rPr lang="en-US" sz="2800" dirty="0"/>
              <a:t> </a:t>
            </a:r>
            <a:r>
              <a:rPr lang="en-US" sz="2800" dirty="0" err="1"/>
              <a:t>cho</a:t>
            </a:r>
            <a:r>
              <a:rPr lang="en-US" sz="2800" dirty="0"/>
              <a:t> </a:t>
            </a:r>
            <a:r>
              <a:rPr lang="en-US" sz="2800" dirty="0" err="1"/>
              <a:t>các</a:t>
            </a:r>
            <a:r>
              <a:rPr lang="en-US" sz="2800" dirty="0"/>
              <a:t> </a:t>
            </a:r>
            <a:r>
              <a:rPr lang="en-US" sz="2800" dirty="0" err="1"/>
              <a:t>em</a:t>
            </a:r>
            <a:r>
              <a:rPr lang="en-US" sz="2800" dirty="0"/>
              <a:t>. </a:t>
            </a:r>
            <a:r>
              <a:rPr lang="en-US" sz="2800" dirty="0" err="1"/>
              <a:t>Giúp</a:t>
            </a:r>
            <a:r>
              <a:rPr lang="en-US" sz="2800" dirty="0"/>
              <a:t> </a:t>
            </a:r>
            <a:r>
              <a:rPr lang="en-US" sz="2800" dirty="0" err="1"/>
              <a:t>cho</a:t>
            </a:r>
            <a:r>
              <a:rPr lang="en-US" sz="2800" dirty="0"/>
              <a:t> </a:t>
            </a:r>
            <a:r>
              <a:rPr lang="en-US" sz="2800" dirty="0" err="1"/>
              <a:t>phụ</a:t>
            </a:r>
            <a:r>
              <a:rPr lang="en-US" sz="2800" dirty="0"/>
              <a:t> </a:t>
            </a:r>
            <a:r>
              <a:rPr lang="en-US" sz="2800" dirty="0" err="1"/>
              <a:t>huynh</a:t>
            </a:r>
            <a:r>
              <a:rPr lang="en-US" sz="2800" dirty="0"/>
              <a:t> </a:t>
            </a:r>
            <a:r>
              <a:rPr lang="en-US" sz="2800" dirty="0" err="1"/>
              <a:t>và</a:t>
            </a:r>
            <a:r>
              <a:rPr lang="en-US" sz="2800" dirty="0"/>
              <a:t> </a:t>
            </a:r>
            <a:r>
              <a:rPr lang="en-US" sz="2800" dirty="0" err="1"/>
              <a:t>các</a:t>
            </a:r>
            <a:r>
              <a:rPr lang="en-US" sz="2800" dirty="0"/>
              <a:t> </a:t>
            </a:r>
            <a:r>
              <a:rPr lang="en-US" sz="2800" dirty="0" err="1"/>
              <a:t>em</a:t>
            </a:r>
            <a:r>
              <a:rPr lang="en-US" sz="2800" dirty="0"/>
              <a:t> </a:t>
            </a:r>
            <a:r>
              <a:rPr lang="en-US" sz="2800" dirty="0" err="1"/>
              <a:t>nắm</a:t>
            </a:r>
            <a:r>
              <a:rPr lang="en-US" sz="2800" dirty="0"/>
              <a:t> </a:t>
            </a:r>
            <a:r>
              <a:rPr lang="en-US" sz="2800" dirty="0" err="1"/>
              <a:t>được</a:t>
            </a:r>
            <a:r>
              <a:rPr lang="en-US" sz="2800" dirty="0"/>
              <a:t>:</a:t>
            </a:r>
          </a:p>
          <a:p>
            <a:r>
              <a:rPr lang="en-US" sz="2800" dirty="0"/>
              <a:t>       - </a:t>
            </a:r>
            <a:r>
              <a:rPr lang="en-US" sz="2800" dirty="0" err="1"/>
              <a:t>Biết</a:t>
            </a:r>
            <a:r>
              <a:rPr lang="en-US" sz="2800" dirty="0"/>
              <a:t> </a:t>
            </a:r>
            <a:r>
              <a:rPr lang="en-US" sz="2800" dirty="0" err="1"/>
              <a:t>bơi</a:t>
            </a:r>
            <a:r>
              <a:rPr lang="en-US" sz="2800" dirty="0"/>
              <a:t> </a:t>
            </a:r>
            <a:r>
              <a:rPr lang="en-US" sz="2800" dirty="0" err="1"/>
              <a:t>lội</a:t>
            </a:r>
            <a:r>
              <a:rPr lang="en-US" sz="2800" dirty="0"/>
              <a:t> </a:t>
            </a:r>
            <a:r>
              <a:rPr lang="en-US" sz="2800" dirty="0" err="1"/>
              <a:t>để</a:t>
            </a:r>
            <a:r>
              <a:rPr lang="en-US" sz="2800" dirty="0"/>
              <a:t> </a:t>
            </a:r>
            <a:r>
              <a:rPr lang="en-US" sz="2800" dirty="0" err="1"/>
              <a:t>phòng</a:t>
            </a:r>
            <a:r>
              <a:rPr lang="en-US" sz="2800" dirty="0"/>
              <a:t> </a:t>
            </a:r>
            <a:r>
              <a:rPr lang="en-US" sz="2800" dirty="0" err="1"/>
              <a:t>chống</a:t>
            </a:r>
            <a:r>
              <a:rPr lang="en-US" sz="2800" dirty="0"/>
              <a:t> </a:t>
            </a:r>
            <a:r>
              <a:rPr lang="en-US" sz="2800" dirty="0" err="1"/>
              <a:t>đuối</a:t>
            </a:r>
            <a:r>
              <a:rPr lang="en-US" sz="2800" dirty="0"/>
              <a:t> </a:t>
            </a:r>
            <a:r>
              <a:rPr lang="en-US" sz="2800" dirty="0" err="1"/>
              <a:t>nước</a:t>
            </a:r>
            <a:r>
              <a:rPr lang="en-US" sz="2800" dirty="0"/>
              <a:t>.</a:t>
            </a:r>
          </a:p>
          <a:p>
            <a:r>
              <a:rPr lang="en-US" sz="2800" dirty="0"/>
              <a:t>       - </a:t>
            </a:r>
            <a:r>
              <a:rPr lang="en-US" sz="2800" dirty="0" err="1"/>
              <a:t>Bơi</a:t>
            </a:r>
            <a:r>
              <a:rPr lang="en-US" sz="2800" dirty="0"/>
              <a:t> </a:t>
            </a:r>
            <a:r>
              <a:rPr lang="en-US" sz="2800" dirty="0" err="1"/>
              <a:t>lội</a:t>
            </a:r>
            <a:r>
              <a:rPr lang="en-US" sz="2800" dirty="0"/>
              <a:t> </a:t>
            </a:r>
            <a:r>
              <a:rPr lang="en-US" sz="2800" dirty="0" err="1"/>
              <a:t>là</a:t>
            </a:r>
            <a:r>
              <a:rPr lang="en-US" sz="2800" dirty="0"/>
              <a:t> </a:t>
            </a:r>
            <a:r>
              <a:rPr lang="en-US" sz="2800" dirty="0" err="1"/>
              <a:t>môn</a:t>
            </a:r>
            <a:r>
              <a:rPr lang="en-US" sz="2800" dirty="0"/>
              <a:t> </a:t>
            </a:r>
            <a:r>
              <a:rPr lang="en-US" sz="2800" dirty="0" err="1"/>
              <a:t>thể</a:t>
            </a:r>
            <a:r>
              <a:rPr lang="en-US" sz="2800" dirty="0"/>
              <a:t> </a:t>
            </a:r>
            <a:r>
              <a:rPr lang="en-US" sz="2800" dirty="0" err="1"/>
              <a:t>thao</a:t>
            </a:r>
            <a:r>
              <a:rPr lang="en-US" sz="2800" dirty="0"/>
              <a:t> </a:t>
            </a:r>
            <a:r>
              <a:rPr lang="en-US" sz="2800" dirty="0" err="1"/>
              <a:t>dễ</a:t>
            </a:r>
            <a:r>
              <a:rPr lang="en-US" sz="2800" dirty="0"/>
              <a:t> </a:t>
            </a:r>
            <a:r>
              <a:rPr lang="en-US" sz="2800" dirty="0" err="1"/>
              <a:t>tập</a:t>
            </a:r>
            <a:r>
              <a:rPr lang="en-US" sz="2800" dirty="0"/>
              <a:t>, </a:t>
            </a:r>
            <a:r>
              <a:rPr lang="en-US" sz="2800" dirty="0" err="1"/>
              <a:t>ít</a:t>
            </a:r>
            <a:r>
              <a:rPr lang="en-US" sz="2800" dirty="0"/>
              <a:t> </a:t>
            </a:r>
            <a:r>
              <a:rPr lang="en-US" sz="2800" dirty="0" err="1"/>
              <a:t>tốn</a:t>
            </a:r>
            <a:r>
              <a:rPr lang="en-US" sz="2800" dirty="0"/>
              <a:t> </a:t>
            </a:r>
            <a:r>
              <a:rPr lang="en-US" sz="2800" dirty="0" err="1"/>
              <a:t>kém</a:t>
            </a:r>
            <a:r>
              <a:rPr lang="en-US" sz="2800" dirty="0"/>
              <a:t>.</a:t>
            </a:r>
          </a:p>
          <a:p>
            <a:r>
              <a:rPr lang="en-US" sz="2800" dirty="0"/>
              <a:t>        - </a:t>
            </a:r>
            <a:r>
              <a:rPr lang="en-US" sz="2800" dirty="0" err="1"/>
              <a:t>Bơi</a:t>
            </a:r>
            <a:r>
              <a:rPr lang="en-US" sz="2800" dirty="0"/>
              <a:t> </a:t>
            </a:r>
            <a:r>
              <a:rPr lang="en-US" sz="2800" dirty="0" err="1"/>
              <a:t>lội</a:t>
            </a:r>
            <a:r>
              <a:rPr lang="en-US" sz="2800" dirty="0"/>
              <a:t> </a:t>
            </a:r>
            <a:r>
              <a:rPr lang="en-US" sz="2800" dirty="0" err="1"/>
              <a:t>là</a:t>
            </a:r>
            <a:r>
              <a:rPr lang="en-US" sz="2800" dirty="0"/>
              <a:t> </a:t>
            </a:r>
            <a:r>
              <a:rPr lang="en-US" sz="2800" dirty="0" err="1"/>
              <a:t>môn</a:t>
            </a:r>
            <a:r>
              <a:rPr lang="en-US" sz="2800" dirty="0"/>
              <a:t> </a:t>
            </a:r>
            <a:r>
              <a:rPr lang="en-US" sz="2800" dirty="0" err="1"/>
              <a:t>thể</a:t>
            </a:r>
            <a:r>
              <a:rPr lang="en-US" sz="2800" dirty="0"/>
              <a:t> </a:t>
            </a:r>
            <a:r>
              <a:rPr lang="en-US" sz="2800" dirty="0" err="1"/>
              <a:t>thao</a:t>
            </a:r>
            <a:r>
              <a:rPr lang="en-US" sz="2800" dirty="0"/>
              <a:t> </a:t>
            </a:r>
            <a:r>
              <a:rPr lang="en-US" sz="2800" dirty="0" err="1"/>
              <a:t>làm</a:t>
            </a:r>
            <a:r>
              <a:rPr lang="en-US" sz="2800" dirty="0"/>
              <a:t> </a:t>
            </a:r>
            <a:r>
              <a:rPr lang="en-US" sz="2800" dirty="0" err="1"/>
              <a:t>phát</a:t>
            </a:r>
            <a:r>
              <a:rPr lang="en-US" sz="2800" dirty="0"/>
              <a:t> </a:t>
            </a:r>
            <a:r>
              <a:rPr lang="en-US" sz="2800" dirty="0" err="1"/>
              <a:t>triển</a:t>
            </a:r>
            <a:r>
              <a:rPr lang="en-US" sz="2800" dirty="0"/>
              <a:t> </a:t>
            </a:r>
            <a:r>
              <a:rPr lang="en-US" sz="2800" dirty="0" err="1"/>
              <a:t>thân</a:t>
            </a:r>
            <a:r>
              <a:rPr lang="en-US" sz="2800" dirty="0"/>
              <a:t> </a:t>
            </a:r>
            <a:r>
              <a:rPr lang="en-US" sz="2800" dirty="0" err="1"/>
              <a:t>thể</a:t>
            </a:r>
            <a:r>
              <a:rPr lang="en-US" sz="2800" dirty="0"/>
              <a:t> </a:t>
            </a:r>
            <a:r>
              <a:rPr lang="en-US" sz="2800" dirty="0" err="1"/>
              <a:t>một</a:t>
            </a:r>
            <a:r>
              <a:rPr lang="en-US" sz="2800" dirty="0"/>
              <a:t> </a:t>
            </a:r>
            <a:r>
              <a:rPr lang="en-US" sz="2800" dirty="0" err="1"/>
              <a:t>cách</a:t>
            </a:r>
            <a:r>
              <a:rPr lang="en-US" sz="2800" dirty="0"/>
              <a:t> </a:t>
            </a:r>
            <a:r>
              <a:rPr lang="en-US" sz="2800" dirty="0" err="1"/>
              <a:t>toàn</a:t>
            </a:r>
            <a:r>
              <a:rPr lang="en-US" sz="2800" dirty="0"/>
              <a:t> </a:t>
            </a:r>
            <a:r>
              <a:rPr lang="en-US" sz="2800" dirty="0" err="1"/>
              <a:t>diện</a:t>
            </a:r>
            <a:r>
              <a:rPr lang="en-US" sz="2800" dirty="0"/>
              <a:t>, </a:t>
            </a:r>
            <a:r>
              <a:rPr lang="en-US" sz="2800" dirty="0" err="1"/>
              <a:t>cân</a:t>
            </a:r>
            <a:r>
              <a:rPr lang="en-US" sz="2800" dirty="0"/>
              <a:t> </a:t>
            </a:r>
            <a:r>
              <a:rPr lang="en-US" sz="2800" dirty="0" err="1"/>
              <a:t>đối</a:t>
            </a:r>
            <a:r>
              <a:rPr lang="en-US" sz="2800" dirty="0"/>
              <a:t>.</a:t>
            </a:r>
          </a:p>
          <a:p>
            <a:r>
              <a:rPr lang="en-US" sz="2800" dirty="0"/>
              <a:t>        - </a:t>
            </a:r>
            <a:r>
              <a:rPr lang="en-US" sz="2800" dirty="0" err="1"/>
              <a:t>Bơi</a:t>
            </a:r>
            <a:r>
              <a:rPr lang="en-US" sz="2800" dirty="0"/>
              <a:t> </a:t>
            </a:r>
            <a:r>
              <a:rPr lang="en-US" sz="2800" dirty="0" err="1"/>
              <a:t>lội</a:t>
            </a:r>
            <a:r>
              <a:rPr lang="en-US" sz="2800" dirty="0"/>
              <a:t> </a:t>
            </a:r>
            <a:r>
              <a:rPr lang="en-US" sz="2800" dirty="0" err="1"/>
              <a:t>kích</a:t>
            </a:r>
            <a:r>
              <a:rPr lang="en-US" sz="2800" dirty="0"/>
              <a:t> </a:t>
            </a:r>
            <a:r>
              <a:rPr lang="en-US" sz="2800" dirty="0" err="1"/>
              <a:t>thích</a:t>
            </a:r>
            <a:r>
              <a:rPr lang="en-US" sz="2800" dirty="0"/>
              <a:t> </a:t>
            </a:r>
            <a:r>
              <a:rPr lang="en-US" sz="2800" dirty="0" err="1"/>
              <a:t>cho</a:t>
            </a:r>
            <a:r>
              <a:rPr lang="en-US" sz="2800" dirty="0"/>
              <a:t> ta </a:t>
            </a:r>
            <a:r>
              <a:rPr lang="en-US" sz="2800" dirty="0" err="1"/>
              <a:t>ăn</a:t>
            </a:r>
            <a:r>
              <a:rPr lang="en-US" sz="2800" dirty="0"/>
              <a:t> </a:t>
            </a:r>
            <a:r>
              <a:rPr lang="en-US" sz="2800" dirty="0" err="1"/>
              <a:t>ngon</a:t>
            </a:r>
            <a:r>
              <a:rPr lang="en-US" sz="2800" dirty="0"/>
              <a:t>, </a:t>
            </a:r>
            <a:r>
              <a:rPr lang="en-US" sz="2800" dirty="0" err="1"/>
              <a:t>ngủ</a:t>
            </a:r>
            <a:r>
              <a:rPr lang="en-US" sz="2800" dirty="0"/>
              <a:t> say </a:t>
            </a:r>
            <a:r>
              <a:rPr lang="en-US" sz="2800" dirty="0" err="1"/>
              <a:t>giúp</a:t>
            </a:r>
            <a:r>
              <a:rPr lang="en-US" sz="2800" dirty="0"/>
              <a:t> </a:t>
            </a:r>
            <a:r>
              <a:rPr lang="en-US" sz="2800" dirty="0" err="1"/>
              <a:t>cơ</a:t>
            </a:r>
            <a:r>
              <a:rPr lang="en-US" sz="2800" dirty="0"/>
              <a:t> </a:t>
            </a:r>
            <a:r>
              <a:rPr lang="en-US" sz="2800" dirty="0" err="1"/>
              <a:t>thể</a:t>
            </a:r>
            <a:r>
              <a:rPr lang="en-US" sz="2800" dirty="0"/>
              <a:t> </a:t>
            </a:r>
            <a:r>
              <a:rPr lang="en-US" sz="2800" dirty="0" err="1"/>
              <a:t>tăng</a:t>
            </a:r>
            <a:r>
              <a:rPr lang="en-US" sz="2800" dirty="0"/>
              <a:t> </a:t>
            </a:r>
            <a:r>
              <a:rPr lang="en-US" sz="2800" dirty="0" err="1"/>
              <a:t>trưởng</a:t>
            </a:r>
            <a:r>
              <a:rPr lang="en-US" sz="2800" dirty="0"/>
              <a:t> </a:t>
            </a:r>
            <a:r>
              <a:rPr lang="en-US" sz="2800" dirty="0" err="1"/>
              <a:t>nhanh</a:t>
            </a:r>
            <a:r>
              <a:rPr lang="en-US" sz="2800" dirty="0"/>
              <a:t>, </a:t>
            </a:r>
            <a:r>
              <a:rPr lang="en-US" sz="2800" dirty="0" err="1"/>
              <a:t>giúp</a:t>
            </a:r>
            <a:r>
              <a:rPr lang="en-US" sz="2800" dirty="0"/>
              <a:t> ta </a:t>
            </a:r>
            <a:r>
              <a:rPr lang="en-US" sz="2800" dirty="0" err="1"/>
              <a:t>phòng</a:t>
            </a:r>
            <a:r>
              <a:rPr lang="en-US" sz="2800" dirty="0"/>
              <a:t> </a:t>
            </a:r>
            <a:r>
              <a:rPr lang="en-US" sz="2800" dirty="0" err="1"/>
              <a:t>chống</a:t>
            </a:r>
            <a:r>
              <a:rPr lang="en-US" sz="2800" dirty="0"/>
              <a:t> </a:t>
            </a:r>
            <a:r>
              <a:rPr lang="en-US" sz="2800" dirty="0" err="1"/>
              <a:t>được</a:t>
            </a:r>
            <a:r>
              <a:rPr lang="en-US" sz="2800" dirty="0"/>
              <a:t> </a:t>
            </a:r>
            <a:r>
              <a:rPr lang="en-US" sz="2800" dirty="0" err="1"/>
              <a:t>một</a:t>
            </a:r>
            <a:r>
              <a:rPr lang="en-US" sz="2800" dirty="0"/>
              <a:t> </a:t>
            </a:r>
            <a:r>
              <a:rPr lang="en-US" sz="2800" dirty="0" err="1"/>
              <a:t>số</a:t>
            </a:r>
            <a:r>
              <a:rPr lang="en-US" sz="2800" dirty="0"/>
              <a:t> </a:t>
            </a:r>
            <a:r>
              <a:rPr lang="en-US" sz="2800" dirty="0" err="1"/>
              <a:t>bệnh</a:t>
            </a:r>
            <a:r>
              <a:rPr lang="en-US" sz="2800" dirty="0"/>
              <a:t> </a:t>
            </a:r>
            <a:r>
              <a:rPr lang="en-US" sz="2800" dirty="0" err="1"/>
              <a:t>tật</a:t>
            </a:r>
            <a:r>
              <a:rPr lang="en-US" sz="2800" dirty="0"/>
              <a:t>.</a:t>
            </a:r>
          </a:p>
          <a:p>
            <a:r>
              <a:rPr lang="en-US" sz="2800" dirty="0"/>
              <a:t>       - </a:t>
            </a:r>
            <a:r>
              <a:rPr lang="en-US" sz="2800" dirty="0" err="1"/>
              <a:t>Bơi</a:t>
            </a:r>
            <a:r>
              <a:rPr lang="en-US" sz="2800" dirty="0"/>
              <a:t> </a:t>
            </a:r>
            <a:r>
              <a:rPr lang="en-US" sz="2800" dirty="0" err="1"/>
              <a:t>lội</a:t>
            </a:r>
            <a:r>
              <a:rPr lang="en-US" sz="2800" dirty="0"/>
              <a:t> </a:t>
            </a:r>
            <a:r>
              <a:rPr lang="en-US" sz="2800" dirty="0" err="1"/>
              <a:t>là</a:t>
            </a:r>
            <a:r>
              <a:rPr lang="en-US" sz="2800" dirty="0"/>
              <a:t> </a:t>
            </a:r>
            <a:r>
              <a:rPr lang="en-US" sz="2800" dirty="0" err="1"/>
              <a:t>môn</a:t>
            </a:r>
            <a:r>
              <a:rPr lang="en-US" sz="2800" dirty="0"/>
              <a:t> </a:t>
            </a:r>
            <a:r>
              <a:rPr lang="en-US" sz="2800" dirty="0" err="1"/>
              <a:t>thể</a:t>
            </a:r>
            <a:r>
              <a:rPr lang="en-US" sz="2800" dirty="0"/>
              <a:t> </a:t>
            </a:r>
            <a:r>
              <a:rPr lang="en-US" sz="2800" dirty="0" err="1"/>
              <a:t>thao</a:t>
            </a:r>
            <a:r>
              <a:rPr lang="en-US" sz="2800" dirty="0"/>
              <a:t> </a:t>
            </a:r>
            <a:r>
              <a:rPr lang="en-US" sz="2800" dirty="0" err="1"/>
              <a:t>của</a:t>
            </a:r>
            <a:r>
              <a:rPr lang="en-US" sz="2800" dirty="0"/>
              <a:t> </a:t>
            </a:r>
            <a:r>
              <a:rPr lang="en-US" sz="2800" dirty="0" err="1"/>
              <a:t>mọi</a:t>
            </a:r>
            <a:r>
              <a:rPr lang="en-US" sz="2800" dirty="0"/>
              <a:t> </a:t>
            </a:r>
            <a:r>
              <a:rPr lang="en-US" sz="2800" dirty="0" err="1"/>
              <a:t>lứa</a:t>
            </a:r>
            <a:r>
              <a:rPr lang="en-US" sz="2800" dirty="0"/>
              <a:t> </a:t>
            </a:r>
            <a:r>
              <a:rPr lang="en-US" sz="2800" dirty="0" err="1"/>
              <a:t>tuổi</a:t>
            </a:r>
            <a:r>
              <a:rPr lang="en-US" sz="2800" dirty="0"/>
              <a:t>, </a:t>
            </a:r>
            <a:r>
              <a:rPr lang="en-US" sz="2800" dirty="0" err="1"/>
              <a:t>mọi</a:t>
            </a:r>
            <a:r>
              <a:rPr lang="en-US" sz="2800" dirty="0"/>
              <a:t> </a:t>
            </a:r>
            <a:r>
              <a:rPr lang="en-US" sz="2800" dirty="0" err="1"/>
              <a:t>giới</a:t>
            </a:r>
            <a:r>
              <a:rPr lang="en-US" sz="2800" dirty="0"/>
              <a:t>.</a:t>
            </a:r>
          </a:p>
          <a:p>
            <a:r>
              <a:rPr lang="en-US" sz="2800" dirty="0"/>
              <a:t>       - </a:t>
            </a:r>
            <a:r>
              <a:rPr lang="en-US" sz="2800" dirty="0" err="1"/>
              <a:t>Một</a:t>
            </a:r>
            <a:r>
              <a:rPr lang="en-US" sz="2800" dirty="0"/>
              <a:t> </a:t>
            </a:r>
            <a:r>
              <a:rPr lang="en-US" sz="2800" dirty="0" err="1"/>
              <a:t>số</a:t>
            </a:r>
            <a:r>
              <a:rPr lang="en-US" sz="2800" dirty="0"/>
              <a:t> </a:t>
            </a:r>
            <a:r>
              <a:rPr lang="en-US" sz="2800" dirty="0" err="1"/>
              <a:t>cách</a:t>
            </a:r>
            <a:r>
              <a:rPr lang="en-US" sz="2800" dirty="0"/>
              <a:t> </a:t>
            </a:r>
            <a:r>
              <a:rPr lang="en-US" sz="2800" dirty="0" err="1"/>
              <a:t>để</a:t>
            </a:r>
            <a:r>
              <a:rPr lang="en-US" sz="2800" dirty="0"/>
              <a:t> </a:t>
            </a:r>
            <a:r>
              <a:rPr lang="en-US" sz="2800" dirty="0" err="1"/>
              <a:t>phòng</a:t>
            </a:r>
            <a:r>
              <a:rPr lang="en-US" sz="2800" dirty="0"/>
              <a:t> </a:t>
            </a:r>
            <a:r>
              <a:rPr lang="en-US" sz="2800" dirty="0" err="1"/>
              <a:t>tránh</a:t>
            </a:r>
            <a:r>
              <a:rPr lang="en-US" sz="2800" dirty="0"/>
              <a:t> tai </a:t>
            </a:r>
            <a:r>
              <a:rPr lang="en-US" sz="2800" dirty="0" err="1"/>
              <a:t>nạn</a:t>
            </a:r>
            <a:r>
              <a:rPr lang="en-US" sz="2800" dirty="0"/>
              <a:t> </a:t>
            </a:r>
            <a:r>
              <a:rPr lang="en-US" sz="2800" dirty="0" err="1"/>
              <a:t>đuối</a:t>
            </a:r>
            <a:r>
              <a:rPr lang="en-US" sz="2800" dirty="0"/>
              <a:t> </a:t>
            </a:r>
            <a:r>
              <a:rPr lang="en-US" sz="2800" dirty="0" err="1"/>
              <a:t>nước</a:t>
            </a:r>
            <a:r>
              <a:rPr lang="en-US" sz="2800" dirty="0"/>
              <a:t> </a:t>
            </a:r>
            <a:r>
              <a:rPr lang="en-US" sz="2800" dirty="0" err="1"/>
              <a:t>trong</a:t>
            </a:r>
            <a:r>
              <a:rPr lang="en-US" sz="2800" dirty="0"/>
              <a:t> </a:t>
            </a:r>
            <a:r>
              <a:rPr lang="en-US" sz="2800" dirty="0" err="1"/>
              <a:t>học</a:t>
            </a:r>
            <a:r>
              <a:rPr lang="en-US" sz="2800" dirty="0"/>
              <a:t> </a:t>
            </a:r>
            <a:r>
              <a:rPr lang="en-US" sz="2800" dirty="0" err="1"/>
              <a:t>sinh</a:t>
            </a:r>
            <a:r>
              <a:rPr lang="en-US" sz="2800" dirty="0"/>
              <a:t>.</a:t>
            </a:r>
          </a:p>
        </p:txBody>
      </p:sp>
    </p:spTree>
    <p:extLst>
      <p:ext uri="{BB962C8B-B14F-4D97-AF65-F5344CB8AC3E}">
        <p14:creationId xmlns:p14="http://schemas.microsoft.com/office/powerpoint/2010/main" val="88374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8033"/>
            <a:ext cx="12192000" cy="954107"/>
          </a:xfrm>
          <a:prstGeom prst="rect">
            <a:avLst/>
          </a:prstGeom>
        </p:spPr>
        <p:txBody>
          <a:bodyPr wrap="square">
            <a:spAutoFit/>
          </a:bodyPr>
          <a:lstStyle/>
          <a:p>
            <a:r>
              <a:rPr lang="en-US" sz="2800" b="1" dirty="0"/>
              <a:t>3.Rèn </a:t>
            </a:r>
            <a:r>
              <a:rPr lang="en-US" sz="2800" b="1" dirty="0" err="1"/>
              <a:t>kỹ</a:t>
            </a:r>
            <a:r>
              <a:rPr lang="en-US" sz="2800" b="1" dirty="0"/>
              <a:t> </a:t>
            </a:r>
            <a:r>
              <a:rPr lang="en-US" sz="2800" b="1" dirty="0" err="1"/>
              <a:t>năng</a:t>
            </a:r>
            <a:r>
              <a:rPr lang="en-US" sz="2800" b="1" dirty="0"/>
              <a:t> </a:t>
            </a:r>
            <a:r>
              <a:rPr lang="en-US" sz="2800" b="1" dirty="0" err="1"/>
              <a:t>bơi</a:t>
            </a:r>
            <a:r>
              <a:rPr lang="en-US" sz="2800" b="1" dirty="0"/>
              <a:t> </a:t>
            </a:r>
            <a:r>
              <a:rPr lang="en-US" sz="2800" b="1" dirty="0" err="1"/>
              <a:t>phòng</a:t>
            </a:r>
            <a:r>
              <a:rPr lang="en-US" sz="2800" b="1" dirty="0"/>
              <a:t> </a:t>
            </a:r>
            <a:r>
              <a:rPr lang="en-US" sz="2800" b="1" dirty="0" err="1"/>
              <a:t>chống</a:t>
            </a:r>
            <a:r>
              <a:rPr lang="en-US" sz="2800" b="1" dirty="0"/>
              <a:t> </a:t>
            </a:r>
            <a:r>
              <a:rPr lang="en-US" sz="2800" b="1" dirty="0" err="1"/>
              <a:t>đuối</a:t>
            </a:r>
            <a:r>
              <a:rPr lang="en-US" sz="2800" b="1" dirty="0"/>
              <a:t> </a:t>
            </a:r>
            <a:r>
              <a:rPr lang="en-US" sz="2800" b="1" dirty="0" err="1"/>
              <a:t>nước</a:t>
            </a:r>
            <a:r>
              <a:rPr lang="en-US" sz="2800" b="1" dirty="0"/>
              <a:t>      </a:t>
            </a:r>
            <a:endParaRPr lang="en-US" sz="2800" dirty="0"/>
          </a:p>
          <a:p>
            <a:r>
              <a:rPr lang="en-US" sz="2800" dirty="0"/>
              <a:t>       </a:t>
            </a:r>
          </a:p>
        </p:txBody>
      </p:sp>
      <p:sp>
        <p:nvSpPr>
          <p:cNvPr id="2" name="Rectangle 1"/>
          <p:cNvSpPr/>
          <p:nvPr/>
        </p:nvSpPr>
        <p:spPr>
          <a:xfrm>
            <a:off x="0" y="1342140"/>
            <a:ext cx="12192000" cy="3785652"/>
          </a:xfrm>
          <a:prstGeom prst="rect">
            <a:avLst/>
          </a:prstGeom>
        </p:spPr>
        <p:txBody>
          <a:bodyPr wrap="square">
            <a:spAutoFit/>
          </a:bodyPr>
          <a:lstStyle/>
          <a:p>
            <a:r>
              <a:rPr lang="en-US" sz="2400" dirty="0" err="1"/>
              <a:t>Nhằm</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tốt</a:t>
            </a:r>
            <a:r>
              <a:rPr lang="en-US" sz="2400" dirty="0"/>
              <a:t> </a:t>
            </a:r>
            <a:r>
              <a:rPr lang="en-US" sz="2400" dirty="0" err="1"/>
              <a:t>việc</a:t>
            </a:r>
            <a:r>
              <a:rPr lang="en-US" sz="2400" dirty="0"/>
              <a:t> </a:t>
            </a:r>
            <a:r>
              <a:rPr lang="en-US" sz="2400" dirty="0" err="1"/>
              <a:t>tuyển</a:t>
            </a:r>
            <a:r>
              <a:rPr lang="en-US" sz="2400" dirty="0"/>
              <a:t> </a:t>
            </a:r>
            <a:r>
              <a:rPr lang="en-US" sz="2400" dirty="0" err="1"/>
              <a:t>chọn</a:t>
            </a:r>
            <a:r>
              <a:rPr lang="en-US" sz="2400" dirty="0"/>
              <a:t>, </a:t>
            </a:r>
            <a:r>
              <a:rPr lang="en-US" sz="2400" dirty="0" err="1"/>
              <a:t>tôi</a:t>
            </a:r>
            <a:r>
              <a:rPr lang="en-US" sz="2400" dirty="0"/>
              <a:t> </a:t>
            </a:r>
            <a:r>
              <a:rPr lang="en-US" sz="2400" dirty="0" err="1"/>
              <a:t>đã</a:t>
            </a:r>
            <a:r>
              <a:rPr lang="en-US" sz="2400" dirty="0"/>
              <a:t> </a:t>
            </a:r>
            <a:r>
              <a:rPr lang="en-US" sz="2400" dirty="0" err="1"/>
              <a:t>đến</a:t>
            </a:r>
            <a:r>
              <a:rPr lang="en-US" sz="2400" dirty="0"/>
              <a:t> </a:t>
            </a:r>
            <a:r>
              <a:rPr lang="en-US" sz="2400" dirty="0" err="1"/>
              <a:t>từng</a:t>
            </a:r>
            <a:r>
              <a:rPr lang="en-US" sz="2400" dirty="0"/>
              <a:t> </a:t>
            </a:r>
            <a:r>
              <a:rPr lang="en-US" sz="2400" dirty="0" err="1"/>
              <a:t>lớp</a:t>
            </a:r>
            <a:r>
              <a:rPr lang="en-US" sz="2400" dirty="0"/>
              <a:t> </a:t>
            </a:r>
            <a:r>
              <a:rPr lang="en-US" sz="2400" dirty="0" err="1"/>
              <a:t>để</a:t>
            </a:r>
            <a:r>
              <a:rPr lang="en-US" sz="2400" dirty="0"/>
              <a:t> </a:t>
            </a:r>
            <a:r>
              <a:rPr lang="en-US" sz="2400" dirty="0" err="1"/>
              <a:t>chọn</a:t>
            </a:r>
            <a:r>
              <a:rPr lang="en-US" sz="2400" dirty="0"/>
              <a:t> </a:t>
            </a:r>
            <a:r>
              <a:rPr lang="en-US" sz="2400" dirty="0" err="1"/>
              <a:t>các</a:t>
            </a:r>
            <a:r>
              <a:rPr lang="en-US" sz="2400" dirty="0"/>
              <a:t> </a:t>
            </a:r>
            <a:r>
              <a:rPr lang="en-US" sz="2400" dirty="0" err="1"/>
              <a:t>em</a:t>
            </a:r>
            <a:r>
              <a:rPr lang="en-US" sz="2400" dirty="0"/>
              <a:t> </a:t>
            </a:r>
            <a:r>
              <a:rPr lang="en-US" sz="2400" dirty="0" err="1"/>
              <a:t>có</a:t>
            </a:r>
            <a:r>
              <a:rPr lang="en-US" sz="2400" dirty="0"/>
              <a:t> </a:t>
            </a:r>
            <a:r>
              <a:rPr lang="en-US" sz="2400" dirty="0" err="1"/>
              <a:t>năng</a:t>
            </a:r>
            <a:r>
              <a:rPr lang="en-US" sz="2400" dirty="0"/>
              <a:t> </a:t>
            </a:r>
            <a:r>
              <a:rPr lang="en-US" sz="2400" dirty="0" err="1"/>
              <a:t>khiếu</a:t>
            </a:r>
            <a:r>
              <a:rPr lang="en-US" sz="2400" dirty="0"/>
              <a:t> </a:t>
            </a:r>
            <a:r>
              <a:rPr lang="en-US" sz="2400" dirty="0" err="1"/>
              <a:t>về</a:t>
            </a:r>
            <a:r>
              <a:rPr lang="en-US" sz="2400" dirty="0"/>
              <a:t> </a:t>
            </a:r>
            <a:r>
              <a:rPr lang="en-US" sz="2400" dirty="0" err="1"/>
              <a:t>bơi</a:t>
            </a:r>
            <a:r>
              <a:rPr lang="en-US" sz="2400" dirty="0"/>
              <a:t> </a:t>
            </a:r>
            <a:r>
              <a:rPr lang="en-US" sz="2400" dirty="0" err="1"/>
              <a:t>lội</a:t>
            </a:r>
            <a:r>
              <a:rPr lang="en-US" sz="2400" dirty="0"/>
              <a:t>, </a:t>
            </a:r>
            <a:r>
              <a:rPr lang="en-US" sz="2400" dirty="0" err="1"/>
              <a:t>sau</a:t>
            </a:r>
            <a:r>
              <a:rPr lang="en-US" sz="2400" dirty="0"/>
              <a:t> </a:t>
            </a:r>
            <a:r>
              <a:rPr lang="en-US" sz="2400" dirty="0" err="1"/>
              <a:t>đó</a:t>
            </a:r>
            <a:r>
              <a:rPr lang="en-US" sz="2400" dirty="0"/>
              <a:t> </a:t>
            </a:r>
            <a:r>
              <a:rPr lang="en-US" sz="2400" dirty="0" err="1"/>
              <a:t>tôi</a:t>
            </a:r>
            <a:r>
              <a:rPr lang="en-US" sz="2400" dirty="0"/>
              <a:t> </a:t>
            </a:r>
            <a:r>
              <a:rPr lang="en-US" sz="2400" dirty="0" err="1"/>
              <a:t>hướng</a:t>
            </a:r>
            <a:r>
              <a:rPr lang="en-US" sz="2400" dirty="0"/>
              <a:t> </a:t>
            </a:r>
            <a:r>
              <a:rPr lang="en-US" sz="2400" dirty="0" err="1"/>
              <a:t>dẫn</a:t>
            </a:r>
            <a:r>
              <a:rPr lang="en-US" sz="2400" dirty="0"/>
              <a:t> </a:t>
            </a:r>
            <a:r>
              <a:rPr lang="en-US" sz="2400" dirty="0" err="1"/>
              <a:t>những</a:t>
            </a:r>
            <a:r>
              <a:rPr lang="en-US" sz="2400" dirty="0"/>
              <a:t> </a:t>
            </a:r>
            <a:r>
              <a:rPr lang="en-US" sz="2400" dirty="0" err="1"/>
              <a:t>em</a:t>
            </a:r>
            <a:r>
              <a:rPr lang="en-US" sz="2400" dirty="0"/>
              <a:t> </a:t>
            </a:r>
            <a:r>
              <a:rPr lang="en-US" sz="2400" dirty="0" err="1"/>
              <a:t>này</a:t>
            </a:r>
            <a:r>
              <a:rPr lang="en-US" sz="2400" dirty="0"/>
              <a:t> </a:t>
            </a:r>
            <a:r>
              <a:rPr lang="en-US" sz="2400" dirty="0" err="1"/>
              <a:t>trở</a:t>
            </a:r>
            <a:r>
              <a:rPr lang="en-US" sz="2400" dirty="0"/>
              <a:t> </a:t>
            </a:r>
            <a:r>
              <a:rPr lang="en-US" sz="2400" dirty="0" err="1"/>
              <a:t>thành</a:t>
            </a:r>
            <a:r>
              <a:rPr lang="en-US" sz="2400" dirty="0"/>
              <a:t> </a:t>
            </a:r>
            <a:r>
              <a:rPr lang="en-US" sz="2400" dirty="0" err="1"/>
              <a:t>lực</a:t>
            </a:r>
            <a:r>
              <a:rPr lang="en-US" sz="2400" dirty="0"/>
              <a:t> </a:t>
            </a:r>
            <a:r>
              <a:rPr lang="en-US" sz="2400" dirty="0" err="1"/>
              <a:t>lượng</a:t>
            </a:r>
            <a:r>
              <a:rPr lang="en-US" sz="2400" dirty="0"/>
              <a:t> </a:t>
            </a:r>
            <a:r>
              <a:rPr lang="en-US" sz="2400" dirty="0" err="1"/>
              <a:t>nồng</a:t>
            </a:r>
            <a:r>
              <a:rPr lang="en-US" sz="2400" dirty="0"/>
              <a:t> </a:t>
            </a:r>
            <a:r>
              <a:rPr lang="en-US" sz="2400" dirty="0" err="1"/>
              <a:t>cốt</a:t>
            </a:r>
            <a:r>
              <a:rPr lang="en-US" sz="2400" dirty="0"/>
              <a:t> </a:t>
            </a:r>
            <a:r>
              <a:rPr lang="en-US" sz="2400" dirty="0" err="1"/>
              <a:t>về</a:t>
            </a:r>
            <a:r>
              <a:rPr lang="en-US" sz="2400" dirty="0"/>
              <a:t> </a:t>
            </a:r>
            <a:r>
              <a:rPr lang="en-US" sz="2400" dirty="0" err="1"/>
              <a:t>bơi</a:t>
            </a:r>
            <a:r>
              <a:rPr lang="en-US" sz="2400" dirty="0"/>
              <a:t> </a:t>
            </a:r>
            <a:r>
              <a:rPr lang="en-US" sz="2400" dirty="0" err="1"/>
              <a:t>lội</a:t>
            </a:r>
            <a:r>
              <a:rPr lang="en-US" sz="2400" dirty="0"/>
              <a:t> </a:t>
            </a:r>
            <a:r>
              <a:rPr lang="en-US" sz="2400" dirty="0" err="1"/>
              <a:t>của</a:t>
            </a:r>
            <a:r>
              <a:rPr lang="en-US" sz="2400" dirty="0"/>
              <a:t> </a:t>
            </a:r>
            <a:r>
              <a:rPr lang="en-US" sz="2400" dirty="0" err="1"/>
              <a:t>trường</a:t>
            </a:r>
            <a:r>
              <a:rPr lang="en-US" sz="2400" dirty="0"/>
              <a:t>.</a:t>
            </a:r>
            <a:r>
              <a:rPr lang="en-US" sz="2400" b="1" dirty="0"/>
              <a:t> </a:t>
            </a:r>
            <a:endParaRPr lang="en-US" sz="2400" dirty="0"/>
          </a:p>
          <a:p>
            <a:r>
              <a:rPr lang="en-US" sz="2400" dirty="0"/>
              <a:t>  *Qui </a:t>
            </a:r>
            <a:r>
              <a:rPr lang="en-US" sz="2400" dirty="0" err="1"/>
              <a:t>trình</a:t>
            </a:r>
            <a:r>
              <a:rPr lang="en-US" sz="2400" dirty="0"/>
              <a:t> </a:t>
            </a:r>
            <a:r>
              <a:rPr lang="en-US" sz="2400" dirty="0" err="1"/>
              <a:t>tập</a:t>
            </a:r>
            <a:r>
              <a:rPr lang="en-US" sz="2400" dirty="0"/>
              <a:t> </a:t>
            </a:r>
            <a:r>
              <a:rPr lang="en-US" sz="2400" dirty="0" err="1"/>
              <a:t>luyện</a:t>
            </a:r>
            <a:r>
              <a:rPr lang="en-US" sz="2400" dirty="0"/>
              <a:t> </a:t>
            </a:r>
            <a:r>
              <a:rPr lang="en-US" sz="2400" dirty="0" err="1"/>
              <a:t>chú</a:t>
            </a:r>
            <a:r>
              <a:rPr lang="en-US" sz="2400" dirty="0"/>
              <a:t> ý </a:t>
            </a:r>
            <a:r>
              <a:rPr lang="en-US" sz="2400" dirty="0" err="1"/>
              <a:t>các</a:t>
            </a:r>
            <a:r>
              <a:rPr lang="en-US" sz="2400" dirty="0"/>
              <a:t> </a:t>
            </a:r>
            <a:r>
              <a:rPr lang="en-US" sz="2400" dirty="0" err="1"/>
              <a:t>yêu</a:t>
            </a:r>
            <a:r>
              <a:rPr lang="en-US" sz="2400" dirty="0"/>
              <a:t> </a:t>
            </a:r>
            <a:r>
              <a:rPr lang="en-US" sz="2400" dirty="0" err="1"/>
              <a:t>cầu</a:t>
            </a:r>
            <a:r>
              <a:rPr lang="en-US" sz="2400" dirty="0"/>
              <a:t> </a:t>
            </a:r>
            <a:r>
              <a:rPr lang="en-US" sz="2400" dirty="0" err="1"/>
              <a:t>sau</a:t>
            </a:r>
            <a:r>
              <a:rPr lang="en-US" sz="2400" dirty="0"/>
              <a:t>:</a:t>
            </a:r>
          </a:p>
          <a:p>
            <a:r>
              <a:rPr lang="en-US" sz="2400" dirty="0"/>
              <a:t>        + </a:t>
            </a:r>
            <a:r>
              <a:rPr lang="en-US" sz="2400" dirty="0" err="1"/>
              <a:t>Tạo</a:t>
            </a:r>
            <a:r>
              <a:rPr lang="en-US" sz="2400" dirty="0"/>
              <a:t> </a:t>
            </a:r>
            <a:r>
              <a:rPr lang="en-US" sz="2400" dirty="0" err="1"/>
              <a:t>cho</a:t>
            </a:r>
            <a:r>
              <a:rPr lang="en-US" sz="2400" dirty="0"/>
              <a:t> </a:t>
            </a:r>
            <a:r>
              <a:rPr lang="en-US" sz="2400" dirty="0" err="1"/>
              <a:t>người</a:t>
            </a:r>
            <a:r>
              <a:rPr lang="en-US" sz="2400" dirty="0"/>
              <a:t> </a:t>
            </a:r>
            <a:r>
              <a:rPr lang="en-US" sz="2400" dirty="0" err="1"/>
              <a:t>tập</a:t>
            </a:r>
            <a:r>
              <a:rPr lang="en-US" sz="2400" dirty="0"/>
              <a:t> </a:t>
            </a:r>
            <a:r>
              <a:rPr lang="en-US" sz="2400" dirty="0" err="1"/>
              <a:t>sự</a:t>
            </a:r>
            <a:r>
              <a:rPr lang="en-US" sz="2400" dirty="0"/>
              <a:t> ham </a:t>
            </a:r>
            <a:r>
              <a:rPr lang="en-US" sz="2400" dirty="0" err="1"/>
              <a:t>thích</a:t>
            </a:r>
            <a:r>
              <a:rPr lang="en-US" sz="2400" dirty="0"/>
              <a:t>.</a:t>
            </a:r>
          </a:p>
          <a:p>
            <a:r>
              <a:rPr lang="en-US" sz="2400" dirty="0"/>
              <a:t>       + </a:t>
            </a:r>
            <a:r>
              <a:rPr lang="en-US" sz="2400" dirty="0" err="1"/>
              <a:t>Đừng</a:t>
            </a:r>
            <a:r>
              <a:rPr lang="en-US" sz="2400" dirty="0"/>
              <a:t> </a:t>
            </a:r>
            <a:r>
              <a:rPr lang="en-US" sz="2400" dirty="0" err="1"/>
              <a:t>gây</a:t>
            </a:r>
            <a:r>
              <a:rPr lang="en-US" sz="2400" dirty="0"/>
              <a:t> </a:t>
            </a:r>
            <a:r>
              <a:rPr lang="en-US" sz="2400" dirty="0" err="1"/>
              <a:t>cho</a:t>
            </a:r>
            <a:r>
              <a:rPr lang="en-US" sz="2400" dirty="0"/>
              <a:t> </a:t>
            </a:r>
            <a:r>
              <a:rPr lang="en-US" sz="2400" dirty="0" err="1"/>
              <a:t>người</a:t>
            </a:r>
            <a:r>
              <a:rPr lang="en-US" sz="2400" dirty="0"/>
              <a:t> </a:t>
            </a:r>
            <a:r>
              <a:rPr lang="en-US" sz="2400" dirty="0" err="1"/>
              <a:t>tập</a:t>
            </a:r>
            <a:r>
              <a:rPr lang="en-US" sz="2400" dirty="0"/>
              <a:t> “</a:t>
            </a:r>
            <a:r>
              <a:rPr lang="en-US" sz="2400" dirty="0" err="1"/>
              <a:t>sự</a:t>
            </a:r>
            <a:r>
              <a:rPr lang="en-US" sz="2400" dirty="0"/>
              <a:t> </a:t>
            </a:r>
            <a:r>
              <a:rPr lang="en-US" sz="2400" dirty="0" err="1"/>
              <a:t>sợ</a:t>
            </a:r>
            <a:r>
              <a:rPr lang="en-US" sz="2400" dirty="0"/>
              <a:t> </a:t>
            </a:r>
            <a:r>
              <a:rPr lang="en-US" sz="2400" dirty="0" err="1"/>
              <a:t>hãi</a:t>
            </a:r>
            <a:r>
              <a:rPr lang="en-US" sz="2400" dirty="0"/>
              <a:t>” </a:t>
            </a:r>
            <a:r>
              <a:rPr lang="en-US" sz="2400" dirty="0" err="1"/>
              <a:t>khi</a:t>
            </a:r>
            <a:r>
              <a:rPr lang="en-US" sz="2400" dirty="0"/>
              <a:t> </a:t>
            </a:r>
            <a:r>
              <a:rPr lang="en-US" sz="2400" dirty="0" err="1"/>
              <a:t>xuống</a:t>
            </a:r>
            <a:r>
              <a:rPr lang="en-US" sz="2400" dirty="0"/>
              <a:t> </a:t>
            </a:r>
            <a:r>
              <a:rPr lang="en-US" sz="2400" dirty="0" err="1"/>
              <a:t>nước</a:t>
            </a:r>
            <a:r>
              <a:rPr lang="en-US" sz="2400" dirty="0"/>
              <a:t>, </a:t>
            </a:r>
            <a:r>
              <a:rPr lang="en-US" sz="2400" dirty="0" err="1"/>
              <a:t>đừng</a:t>
            </a:r>
            <a:r>
              <a:rPr lang="en-US" sz="2400" dirty="0"/>
              <a:t> </a:t>
            </a:r>
            <a:r>
              <a:rPr lang="en-US" sz="2400" dirty="0" err="1"/>
              <a:t>nóng</a:t>
            </a:r>
            <a:r>
              <a:rPr lang="en-US" sz="2400" dirty="0"/>
              <a:t> </a:t>
            </a:r>
            <a:r>
              <a:rPr lang="en-US" sz="2400" dirty="0" err="1"/>
              <a:t>vội</a:t>
            </a:r>
            <a:r>
              <a:rPr lang="en-US" sz="2400" dirty="0"/>
              <a:t> </a:t>
            </a:r>
            <a:r>
              <a:rPr lang="en-US" sz="2400" dirty="0" err="1"/>
              <a:t>và</a:t>
            </a:r>
            <a:r>
              <a:rPr lang="en-US" sz="2400" dirty="0"/>
              <a:t> </a:t>
            </a:r>
            <a:r>
              <a:rPr lang="en-US" sz="2400" dirty="0" err="1"/>
              <a:t>phải</a:t>
            </a:r>
            <a:r>
              <a:rPr lang="en-US" sz="2400" dirty="0"/>
              <a:t> </a:t>
            </a:r>
            <a:r>
              <a:rPr lang="en-US" sz="2400" dirty="0" err="1"/>
              <a:t>kiên</a:t>
            </a:r>
            <a:r>
              <a:rPr lang="en-US" sz="2400" dirty="0"/>
              <a:t> </a:t>
            </a:r>
            <a:r>
              <a:rPr lang="en-US" sz="2400" dirty="0" err="1"/>
              <a:t>trì</a:t>
            </a:r>
            <a:r>
              <a:rPr lang="en-US" sz="2400" dirty="0"/>
              <a:t> </a:t>
            </a:r>
            <a:r>
              <a:rPr lang="en-US" sz="2400" dirty="0" err="1"/>
              <a:t>đi</a:t>
            </a:r>
            <a:r>
              <a:rPr lang="en-US" sz="2400" dirty="0"/>
              <a:t> </a:t>
            </a:r>
            <a:r>
              <a:rPr lang="en-US" sz="2400" dirty="0" err="1"/>
              <a:t>tuần</a:t>
            </a:r>
            <a:r>
              <a:rPr lang="en-US" sz="2400" dirty="0"/>
              <a:t> </a:t>
            </a:r>
            <a:r>
              <a:rPr lang="en-US" sz="2400" dirty="0" err="1"/>
              <a:t>tự</a:t>
            </a:r>
            <a:r>
              <a:rPr lang="en-US" sz="2400" dirty="0"/>
              <a:t>, </a:t>
            </a:r>
            <a:r>
              <a:rPr lang="en-US" sz="2400" dirty="0" err="1"/>
              <a:t>từng</a:t>
            </a:r>
            <a:r>
              <a:rPr lang="en-US" sz="2400" dirty="0"/>
              <a:t> </a:t>
            </a:r>
            <a:r>
              <a:rPr lang="en-US" sz="2400" dirty="0" err="1"/>
              <a:t>giai</a:t>
            </a:r>
            <a:r>
              <a:rPr lang="en-US" sz="2400" dirty="0"/>
              <a:t> </a:t>
            </a:r>
            <a:r>
              <a:rPr lang="en-US" sz="2400" dirty="0" err="1"/>
              <a:t>đoạn</a:t>
            </a:r>
            <a:r>
              <a:rPr lang="en-US" sz="2400" dirty="0"/>
              <a:t>. </a:t>
            </a:r>
          </a:p>
          <a:p>
            <a:r>
              <a:rPr lang="vi-VN" sz="2400" dirty="0"/>
              <a:t>       +Tập luyện trên cạn:</a:t>
            </a:r>
            <a:endParaRPr lang="en-US" sz="2400" dirty="0"/>
          </a:p>
          <a:p>
            <a:r>
              <a:rPr lang="en-US" sz="2400" dirty="0"/>
              <a:t>         </a:t>
            </a:r>
            <a:r>
              <a:rPr lang="en-US" sz="2400" dirty="0" err="1"/>
              <a:t>Trước</a:t>
            </a:r>
            <a:r>
              <a:rPr lang="en-US" sz="2400" dirty="0"/>
              <a:t> </a:t>
            </a:r>
            <a:r>
              <a:rPr lang="en-US" sz="2400" dirty="0" err="1"/>
              <a:t>khi</a:t>
            </a:r>
            <a:r>
              <a:rPr lang="en-US" sz="2400" dirty="0"/>
              <a:t> </a:t>
            </a:r>
            <a:r>
              <a:rPr lang="en-US" sz="2400" dirty="0" err="1"/>
              <a:t>xuống</a:t>
            </a:r>
            <a:r>
              <a:rPr lang="en-US" sz="2400" dirty="0"/>
              <a:t> </a:t>
            </a:r>
            <a:r>
              <a:rPr lang="en-US" sz="2400" dirty="0" err="1"/>
              <a:t>nước</a:t>
            </a:r>
            <a:r>
              <a:rPr lang="en-US" sz="2400" dirty="0"/>
              <a:t> </a:t>
            </a:r>
            <a:r>
              <a:rPr lang="en-US" sz="2400" dirty="0" err="1"/>
              <a:t>để</a:t>
            </a:r>
            <a:r>
              <a:rPr lang="en-US" sz="2400" dirty="0"/>
              <a:t> </a:t>
            </a:r>
            <a:r>
              <a:rPr lang="en-US" sz="2400" dirty="0" err="1"/>
              <a:t>tập</a:t>
            </a:r>
            <a:r>
              <a:rPr lang="en-US" sz="2400" dirty="0"/>
              <a:t> </a:t>
            </a:r>
            <a:r>
              <a:rPr lang="en-US" sz="2400" dirty="0" err="1"/>
              <a:t>động</a:t>
            </a:r>
            <a:r>
              <a:rPr lang="en-US" sz="2400" dirty="0"/>
              <a:t> </a:t>
            </a:r>
            <a:r>
              <a:rPr lang="en-US" sz="2400" dirty="0" err="1"/>
              <a:t>tác</a:t>
            </a:r>
            <a:r>
              <a:rPr lang="en-US" sz="2400" dirty="0"/>
              <a:t>, </a:t>
            </a:r>
            <a:r>
              <a:rPr lang="en-US" sz="2400" dirty="0" err="1"/>
              <a:t>các</a:t>
            </a:r>
            <a:r>
              <a:rPr lang="en-US" sz="2400" dirty="0"/>
              <a:t> </a:t>
            </a:r>
            <a:r>
              <a:rPr lang="en-US" sz="2400" dirty="0" err="1"/>
              <a:t>em</a:t>
            </a:r>
            <a:r>
              <a:rPr lang="en-US" sz="2400" dirty="0"/>
              <a:t> </a:t>
            </a:r>
            <a:r>
              <a:rPr lang="en-US" sz="2400" dirty="0" err="1"/>
              <a:t>phải</a:t>
            </a:r>
            <a:r>
              <a:rPr lang="en-US" sz="2400" dirty="0"/>
              <a:t> </a:t>
            </a:r>
            <a:r>
              <a:rPr lang="en-US" sz="2400" dirty="0" err="1"/>
              <a:t>tập</a:t>
            </a:r>
            <a:r>
              <a:rPr lang="en-US" sz="2400" dirty="0"/>
              <a:t> </a:t>
            </a:r>
            <a:r>
              <a:rPr lang="en-US" sz="2400" dirty="0" err="1"/>
              <a:t>thật</a:t>
            </a:r>
            <a:r>
              <a:rPr lang="en-US" sz="2400" dirty="0"/>
              <a:t> </a:t>
            </a:r>
            <a:r>
              <a:rPr lang="en-US" sz="2400" dirty="0" err="1"/>
              <a:t>nhuần</a:t>
            </a:r>
            <a:r>
              <a:rPr lang="en-US" sz="2400" dirty="0"/>
              <a:t> </a:t>
            </a:r>
            <a:r>
              <a:rPr lang="en-US" sz="2400" dirty="0" err="1"/>
              <a:t>nhuyễn</a:t>
            </a:r>
            <a:r>
              <a:rPr lang="en-US" sz="2400" dirty="0"/>
              <a:t> </a:t>
            </a:r>
            <a:r>
              <a:rPr lang="en-US" sz="2400" dirty="0" err="1"/>
              <a:t>những</a:t>
            </a:r>
            <a:r>
              <a:rPr lang="en-US" sz="2400" dirty="0"/>
              <a:t> </a:t>
            </a:r>
            <a:r>
              <a:rPr lang="en-US" sz="2400" dirty="0" err="1"/>
              <a:t>động</a:t>
            </a:r>
            <a:r>
              <a:rPr lang="en-US" sz="2400" dirty="0"/>
              <a:t> </a:t>
            </a:r>
            <a:r>
              <a:rPr lang="en-US" sz="2400" dirty="0" err="1"/>
              <a:t>tác</a:t>
            </a:r>
            <a:r>
              <a:rPr lang="en-US" sz="2400" dirty="0"/>
              <a:t> ở </a:t>
            </a:r>
            <a:r>
              <a:rPr lang="en-US" sz="2400" dirty="0" err="1"/>
              <a:t>trên</a:t>
            </a:r>
            <a:r>
              <a:rPr lang="en-US" sz="2400" dirty="0"/>
              <a:t> </a:t>
            </a:r>
            <a:r>
              <a:rPr lang="en-US" sz="2400" dirty="0" err="1"/>
              <a:t>cạn</a:t>
            </a:r>
            <a:r>
              <a:rPr lang="en-US" sz="2400" dirty="0"/>
              <a:t>, </a:t>
            </a:r>
            <a:r>
              <a:rPr lang="en-US" sz="2400" dirty="0" err="1"/>
              <a:t>nếu</a:t>
            </a:r>
            <a:r>
              <a:rPr lang="en-US" sz="2400" dirty="0"/>
              <a:t> “</a:t>
            </a:r>
            <a:r>
              <a:rPr lang="en-US" sz="2400" dirty="0" err="1"/>
              <a:t>chưa</a:t>
            </a:r>
            <a:r>
              <a:rPr lang="en-US" sz="2400" dirty="0"/>
              <a:t> </a:t>
            </a:r>
            <a:r>
              <a:rPr lang="en-US" sz="2400" dirty="0" err="1"/>
              <a:t>thuộc</a:t>
            </a:r>
            <a:r>
              <a:rPr lang="en-US" sz="2400" dirty="0"/>
              <a:t>” </a:t>
            </a:r>
            <a:r>
              <a:rPr lang="en-US" sz="2400" dirty="0" err="1"/>
              <a:t>động</a:t>
            </a:r>
            <a:r>
              <a:rPr lang="en-US" sz="2400" dirty="0"/>
              <a:t> </a:t>
            </a:r>
            <a:r>
              <a:rPr lang="en-US" sz="2400" dirty="0" err="1"/>
              <a:t>tác</a:t>
            </a:r>
            <a:r>
              <a:rPr lang="en-US" sz="2400" dirty="0"/>
              <a:t> </a:t>
            </a:r>
            <a:r>
              <a:rPr lang="en-US" sz="2400" dirty="0" err="1"/>
              <a:t>thì</a:t>
            </a:r>
            <a:r>
              <a:rPr lang="en-US" sz="2400" dirty="0"/>
              <a:t> </a:t>
            </a:r>
            <a:r>
              <a:rPr lang="en-US" sz="2400" dirty="0" err="1"/>
              <a:t>phải</a:t>
            </a:r>
            <a:r>
              <a:rPr lang="en-US" sz="2400" dirty="0"/>
              <a:t> </a:t>
            </a:r>
            <a:r>
              <a:rPr lang="en-US" sz="2400" dirty="0" err="1"/>
              <a:t>lên</a:t>
            </a:r>
            <a:r>
              <a:rPr lang="en-US" sz="2400" dirty="0"/>
              <a:t> </a:t>
            </a:r>
            <a:r>
              <a:rPr lang="en-US" sz="2400" dirty="0" err="1"/>
              <a:t>bờ</a:t>
            </a:r>
            <a:r>
              <a:rPr lang="en-US" sz="2400" dirty="0"/>
              <a:t> </a:t>
            </a:r>
            <a:r>
              <a:rPr lang="en-US" sz="2400" dirty="0" err="1"/>
              <a:t>tập</a:t>
            </a:r>
            <a:r>
              <a:rPr lang="en-US" sz="2400" dirty="0"/>
              <a:t> </a:t>
            </a:r>
            <a:r>
              <a:rPr lang="en-US" sz="2400" dirty="0" err="1"/>
              <a:t>lại</a:t>
            </a:r>
            <a:r>
              <a:rPr lang="en-US" sz="2400" dirty="0"/>
              <a:t>. </a:t>
            </a:r>
          </a:p>
          <a:p>
            <a:r>
              <a:rPr lang="vi-VN" sz="2400" dirty="0"/>
              <a:t>       +Tập luyện dưới nước: </a:t>
            </a:r>
            <a:endParaRPr lang="en-US" sz="2400" dirty="0">
              <a:effectLst/>
            </a:endParaRPr>
          </a:p>
        </p:txBody>
      </p:sp>
    </p:spTree>
    <p:extLst>
      <p:ext uri="{BB962C8B-B14F-4D97-AF65-F5344CB8AC3E}">
        <p14:creationId xmlns:p14="http://schemas.microsoft.com/office/powerpoint/2010/main" val="366329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6" y="792988"/>
            <a:ext cx="12257315" cy="5632311"/>
          </a:xfrm>
          <a:prstGeom prst="rect">
            <a:avLst/>
          </a:prstGeom>
        </p:spPr>
        <p:txBody>
          <a:bodyPr wrap="square">
            <a:spAutoFit/>
          </a:bodyPr>
          <a:lstStyle/>
          <a:p>
            <a:r>
              <a:rPr lang="en-US" sz="2400" dirty="0"/>
              <a:t> </a:t>
            </a:r>
            <a:r>
              <a:rPr lang="en-US" sz="2400" dirty="0" err="1"/>
              <a:t>Sau</a:t>
            </a:r>
            <a:r>
              <a:rPr lang="en-US" sz="2400" dirty="0"/>
              <a:t> </a:t>
            </a:r>
            <a:r>
              <a:rPr lang="en-US" sz="2400" dirty="0" err="1"/>
              <a:t>khi</a:t>
            </a:r>
            <a:r>
              <a:rPr lang="en-US" sz="2400" dirty="0"/>
              <a:t> </a:t>
            </a:r>
            <a:r>
              <a:rPr lang="en-US" sz="2400" dirty="0" err="1"/>
              <a:t>các</a:t>
            </a:r>
            <a:r>
              <a:rPr lang="en-US" sz="2400" dirty="0"/>
              <a:t> </a:t>
            </a:r>
            <a:r>
              <a:rPr lang="en-US" sz="2400" dirty="0" err="1"/>
              <a:t>em</a:t>
            </a:r>
            <a:r>
              <a:rPr lang="en-US" sz="2400" dirty="0"/>
              <a:t> </a:t>
            </a:r>
            <a:r>
              <a:rPr lang="en-US" sz="2400" dirty="0" err="1"/>
              <a:t>đã</a:t>
            </a:r>
            <a:r>
              <a:rPr lang="en-US" sz="2400" dirty="0"/>
              <a:t> </a:t>
            </a:r>
            <a:r>
              <a:rPr lang="en-US" sz="2400" dirty="0" err="1"/>
              <a:t>nắm</a:t>
            </a:r>
            <a:r>
              <a:rPr lang="en-US" sz="2400" dirty="0"/>
              <a:t> </a:t>
            </a:r>
            <a:r>
              <a:rPr lang="en-US" sz="2400" dirty="0" err="1"/>
              <a:t>vững</a:t>
            </a:r>
            <a:r>
              <a:rPr lang="en-US" sz="2400" dirty="0"/>
              <a:t> </a:t>
            </a:r>
            <a:r>
              <a:rPr lang="en-US" sz="2400" dirty="0" err="1"/>
              <a:t>các</a:t>
            </a:r>
            <a:r>
              <a:rPr lang="en-US" sz="2400" dirty="0"/>
              <a:t> </a:t>
            </a:r>
            <a:r>
              <a:rPr lang="en-US" sz="2400" dirty="0" err="1"/>
              <a:t>động</a:t>
            </a:r>
            <a:r>
              <a:rPr lang="en-US" sz="2400" dirty="0"/>
              <a:t> </a:t>
            </a:r>
            <a:r>
              <a:rPr lang="en-US" sz="2400" dirty="0" err="1"/>
              <a:t>tác</a:t>
            </a:r>
            <a:r>
              <a:rPr lang="en-US" sz="2400" dirty="0"/>
              <a:t> </a:t>
            </a:r>
            <a:r>
              <a:rPr lang="en-US" sz="2400" dirty="0" err="1"/>
              <a:t>bơi</a:t>
            </a:r>
            <a:r>
              <a:rPr lang="en-US" sz="2400" dirty="0"/>
              <a:t> ở </a:t>
            </a:r>
            <a:r>
              <a:rPr lang="en-US" sz="2400" dirty="0" err="1"/>
              <a:t>trên</a:t>
            </a:r>
            <a:r>
              <a:rPr lang="en-US" sz="2400" dirty="0"/>
              <a:t> </a:t>
            </a:r>
            <a:r>
              <a:rPr lang="en-US" sz="2400" dirty="0" err="1"/>
              <a:t>cạn</a:t>
            </a:r>
            <a:r>
              <a:rPr lang="en-US" sz="2400" dirty="0"/>
              <a:t>, </a:t>
            </a:r>
            <a:r>
              <a:rPr lang="en-US" sz="2400" dirty="0" err="1"/>
              <a:t>tôi</a:t>
            </a:r>
            <a:r>
              <a:rPr lang="en-US" sz="2400" dirty="0"/>
              <a:t> </a:t>
            </a:r>
            <a:r>
              <a:rPr lang="en-US" sz="2400" dirty="0" err="1"/>
              <a:t>tiến</a:t>
            </a:r>
            <a:r>
              <a:rPr lang="en-US" sz="2400" dirty="0"/>
              <a:t> </a:t>
            </a:r>
            <a:r>
              <a:rPr lang="en-US" sz="2400" dirty="0" err="1"/>
              <a:t>hành</a:t>
            </a:r>
            <a:r>
              <a:rPr lang="en-US" sz="2400" dirty="0"/>
              <a:t> </a:t>
            </a:r>
            <a:r>
              <a:rPr lang="en-US" sz="2400" dirty="0" err="1"/>
              <a:t>hướng</a:t>
            </a:r>
            <a:r>
              <a:rPr lang="en-US" sz="2400" dirty="0"/>
              <a:t> </a:t>
            </a:r>
            <a:r>
              <a:rPr lang="en-US" sz="2400" dirty="0" err="1"/>
              <a:t>dẫn</a:t>
            </a:r>
            <a:r>
              <a:rPr lang="en-US" sz="2400" dirty="0"/>
              <a:t> </a:t>
            </a:r>
            <a:r>
              <a:rPr lang="en-US" sz="2400" dirty="0" err="1"/>
              <a:t>các</a:t>
            </a:r>
            <a:r>
              <a:rPr lang="en-US" sz="2400" dirty="0"/>
              <a:t> </a:t>
            </a:r>
            <a:r>
              <a:rPr lang="en-US" sz="2400" dirty="0" err="1"/>
              <a:t>em</a:t>
            </a:r>
            <a:r>
              <a:rPr lang="en-US" sz="2400" dirty="0"/>
              <a:t> </a:t>
            </a:r>
            <a:r>
              <a:rPr lang="en-US" sz="2400" dirty="0" err="1"/>
              <a:t>tập</a:t>
            </a:r>
            <a:r>
              <a:rPr lang="en-US" sz="2400" dirty="0"/>
              <a:t> </a:t>
            </a:r>
            <a:r>
              <a:rPr lang="en-US" sz="2400" dirty="0" err="1"/>
              <a:t>luyện</a:t>
            </a:r>
            <a:r>
              <a:rPr lang="en-US" sz="2400" dirty="0"/>
              <a:t> </a:t>
            </a:r>
            <a:r>
              <a:rPr lang="en-US" sz="2400" dirty="0" err="1"/>
              <a:t>dưới</a:t>
            </a:r>
            <a:r>
              <a:rPr lang="en-US" sz="2400" dirty="0"/>
              <a:t> </a:t>
            </a:r>
            <a:r>
              <a:rPr lang="en-US" sz="2400" dirty="0" err="1"/>
              <a:t>nước</a:t>
            </a:r>
            <a:r>
              <a:rPr lang="en-US" sz="2400" dirty="0"/>
              <a:t>. </a:t>
            </a:r>
            <a:r>
              <a:rPr lang="en-US" sz="2400" dirty="0" err="1"/>
              <a:t>Quá</a:t>
            </a:r>
            <a:r>
              <a:rPr lang="en-US" sz="2400" dirty="0"/>
              <a:t> </a:t>
            </a:r>
            <a:r>
              <a:rPr lang="en-US" sz="2400" dirty="0" err="1"/>
              <a:t>trình</a:t>
            </a:r>
            <a:r>
              <a:rPr lang="en-US" sz="2400" dirty="0"/>
              <a:t> </a:t>
            </a:r>
            <a:r>
              <a:rPr lang="en-US" sz="2400" dirty="0" err="1"/>
              <a:t>tập</a:t>
            </a:r>
            <a:r>
              <a:rPr lang="en-US" sz="2400" dirty="0"/>
              <a:t> </a:t>
            </a:r>
            <a:r>
              <a:rPr lang="en-US" sz="2400" dirty="0" err="1"/>
              <a:t>luyện</a:t>
            </a:r>
            <a:r>
              <a:rPr lang="en-US" sz="2400" dirty="0"/>
              <a:t> </a:t>
            </a:r>
            <a:r>
              <a:rPr lang="en-US" sz="2400" dirty="0" err="1"/>
              <a:t>dưới</a:t>
            </a:r>
            <a:r>
              <a:rPr lang="en-US" sz="2400" dirty="0"/>
              <a:t> </a:t>
            </a:r>
            <a:r>
              <a:rPr lang="en-US" sz="2400" dirty="0" err="1"/>
              <a:t>nước</a:t>
            </a:r>
            <a:r>
              <a:rPr lang="en-US" sz="2400" dirty="0"/>
              <a:t> </a:t>
            </a:r>
            <a:r>
              <a:rPr lang="en-US" sz="2400" dirty="0" err="1"/>
              <a:t>như</a:t>
            </a:r>
            <a:r>
              <a:rPr lang="en-US" sz="2400" dirty="0"/>
              <a:t> </a:t>
            </a:r>
            <a:r>
              <a:rPr lang="en-US" sz="2400" dirty="0" err="1"/>
              <a:t>sau</a:t>
            </a:r>
            <a:r>
              <a:rPr lang="en-US" sz="2400" dirty="0"/>
              <a:t>:</a:t>
            </a:r>
          </a:p>
          <a:p>
            <a:r>
              <a:rPr lang="vi-VN" sz="2400" dirty="0"/>
              <a:t>         - Khởi động: tập các động tác khởi động, chạy quanh hồ để làm dẻo các cơ, khớp…</a:t>
            </a:r>
            <a:endParaRPr lang="en-US" sz="2400" dirty="0"/>
          </a:p>
          <a:p>
            <a:r>
              <a:rPr lang="vi-VN" sz="2400" dirty="0"/>
              <a:t>         - Tập làm quen nước: tập nín thở, tập thở dưới nước, tập nổi người, tập lướt nước và đứng lên.</a:t>
            </a:r>
            <a:endParaRPr lang="en-US" sz="2400" dirty="0"/>
          </a:p>
          <a:p>
            <a:r>
              <a:rPr lang="vi-VN" sz="2400" dirty="0"/>
              <a:t>         - Tập động tác bơi:  các động tác bơi phải được tập theo thứ tự: Chân - tay và chân + tay phối hợp thở. Dù tập kiểu bơi nào đi nữa, phải tập động tác chân cho thuần thục trước, sau đó mới tập đến tay và sau cùng là cùng tập động tác “chân + tay + phối hợp thở”. </a:t>
            </a:r>
            <a:endParaRPr lang="en-US" sz="2400" dirty="0"/>
          </a:p>
          <a:p>
            <a:r>
              <a:rPr lang="en-US" sz="2400" dirty="0"/>
              <a:t>C</a:t>
            </a:r>
            <a:r>
              <a:rPr lang="vi-VN" sz="2400" dirty="0"/>
              <a:t>húng tôi hướng dẫn cho c</a:t>
            </a:r>
            <a:r>
              <a:rPr lang="en-US" sz="2400" dirty="0" err="1"/>
              <a:t>ác</a:t>
            </a:r>
            <a:r>
              <a:rPr lang="en-US" sz="2400" dirty="0"/>
              <a:t> </a:t>
            </a:r>
            <a:r>
              <a:rPr lang="vi-VN" sz="2400" dirty="0"/>
              <a:t>em 3 kiểu bơi là</a:t>
            </a:r>
            <a:r>
              <a:rPr lang="vi-VN" sz="2400" dirty="0" smtClean="0"/>
              <a:t>:</a:t>
            </a:r>
            <a:endParaRPr lang="en-US" sz="2400" dirty="0" smtClean="0"/>
          </a:p>
          <a:p>
            <a:r>
              <a:rPr lang="en-US" sz="2400" dirty="0"/>
              <a:t>+ </a:t>
            </a:r>
            <a:r>
              <a:rPr lang="vi-VN" sz="2400" dirty="0"/>
              <a:t>Bơi trườn sấp (bơi sải -  Crawl)</a:t>
            </a:r>
            <a:endParaRPr lang="en-US" sz="2400" dirty="0"/>
          </a:p>
          <a:p>
            <a:r>
              <a:rPr lang="en-US" sz="2400" dirty="0"/>
              <a:t>    + </a:t>
            </a:r>
            <a:r>
              <a:rPr lang="vi-VN" sz="2400" dirty="0"/>
              <a:t>Bơi ếch  (Brasse)</a:t>
            </a:r>
            <a:endParaRPr lang="en-US" sz="2400" dirty="0"/>
          </a:p>
          <a:p>
            <a:r>
              <a:rPr lang="en-US" sz="2400" dirty="0"/>
              <a:t>    + </a:t>
            </a:r>
            <a:r>
              <a:rPr lang="vi-VN" sz="2400" dirty="0"/>
              <a:t>Bơi  ngửa (Dos Crawle) </a:t>
            </a:r>
            <a:endParaRPr lang="en-US" sz="2400" dirty="0"/>
          </a:p>
          <a:p>
            <a:endParaRPr lang="en-US" sz="2400" dirty="0"/>
          </a:p>
        </p:txBody>
      </p:sp>
      <p:sp>
        <p:nvSpPr>
          <p:cNvPr id="4" name="Rectangle 3"/>
          <p:cNvSpPr/>
          <p:nvPr/>
        </p:nvSpPr>
        <p:spPr>
          <a:xfrm>
            <a:off x="0" y="170323"/>
            <a:ext cx="12192000" cy="954107"/>
          </a:xfrm>
          <a:prstGeom prst="rect">
            <a:avLst/>
          </a:prstGeom>
        </p:spPr>
        <p:txBody>
          <a:bodyPr wrap="square">
            <a:spAutoFit/>
          </a:bodyPr>
          <a:lstStyle/>
          <a:p>
            <a:r>
              <a:rPr lang="en-US" sz="2800" b="1" dirty="0"/>
              <a:t>3.Rèn </a:t>
            </a:r>
            <a:r>
              <a:rPr lang="en-US" sz="2800" b="1" dirty="0" err="1"/>
              <a:t>kỹ</a:t>
            </a:r>
            <a:r>
              <a:rPr lang="en-US" sz="2800" b="1" dirty="0"/>
              <a:t> </a:t>
            </a:r>
            <a:r>
              <a:rPr lang="en-US" sz="2800" b="1" dirty="0" err="1"/>
              <a:t>năng</a:t>
            </a:r>
            <a:r>
              <a:rPr lang="en-US" sz="2800" b="1" dirty="0"/>
              <a:t> </a:t>
            </a:r>
            <a:r>
              <a:rPr lang="en-US" sz="2800" b="1" dirty="0" err="1"/>
              <a:t>bơi</a:t>
            </a:r>
            <a:r>
              <a:rPr lang="en-US" sz="2800" b="1" dirty="0"/>
              <a:t> </a:t>
            </a:r>
            <a:r>
              <a:rPr lang="en-US" sz="2800" b="1" dirty="0" err="1"/>
              <a:t>phòng</a:t>
            </a:r>
            <a:r>
              <a:rPr lang="en-US" sz="2800" b="1" dirty="0"/>
              <a:t> </a:t>
            </a:r>
            <a:r>
              <a:rPr lang="en-US" sz="2800" b="1" dirty="0" err="1"/>
              <a:t>chống</a:t>
            </a:r>
            <a:r>
              <a:rPr lang="en-US" sz="2800" b="1" dirty="0"/>
              <a:t> </a:t>
            </a:r>
            <a:r>
              <a:rPr lang="en-US" sz="2800" b="1" dirty="0" err="1"/>
              <a:t>đuối</a:t>
            </a:r>
            <a:r>
              <a:rPr lang="en-US" sz="2800" b="1" dirty="0"/>
              <a:t> </a:t>
            </a:r>
            <a:r>
              <a:rPr lang="en-US" sz="2800" b="1" dirty="0" err="1"/>
              <a:t>nước</a:t>
            </a:r>
            <a:r>
              <a:rPr lang="en-US" sz="2800" b="1" dirty="0"/>
              <a:t>      </a:t>
            </a:r>
            <a:endParaRPr lang="en-US" sz="2800" dirty="0"/>
          </a:p>
          <a:p>
            <a:r>
              <a:rPr lang="en-US" sz="2800" dirty="0"/>
              <a:t>       </a:t>
            </a:r>
          </a:p>
        </p:txBody>
      </p:sp>
    </p:spTree>
    <p:extLst>
      <p:ext uri="{BB962C8B-B14F-4D97-AF65-F5344CB8AC3E}">
        <p14:creationId xmlns:p14="http://schemas.microsoft.com/office/powerpoint/2010/main" val="366329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Tư thế của người bơi sải"/>
          <p:cNvPicPr/>
          <p:nvPr/>
        </p:nvPicPr>
        <p:blipFill>
          <a:blip r:embed="rId2">
            <a:extLst>
              <a:ext uri="{28A0092B-C50C-407E-A947-70E740481C1C}">
                <a14:useLocalDpi xmlns:a14="http://schemas.microsoft.com/office/drawing/2010/main" val="0"/>
              </a:ext>
            </a:extLst>
          </a:blip>
          <a:srcRect/>
          <a:stretch>
            <a:fillRect/>
          </a:stretch>
        </p:blipFill>
        <p:spPr bwMode="auto">
          <a:xfrm>
            <a:off x="65314" y="762000"/>
            <a:ext cx="12039600" cy="6096001"/>
          </a:xfrm>
          <a:prstGeom prst="rect">
            <a:avLst/>
          </a:prstGeom>
          <a:noFill/>
          <a:ln>
            <a:noFill/>
          </a:ln>
        </p:spPr>
      </p:pic>
      <p:sp>
        <p:nvSpPr>
          <p:cNvPr id="3" name="Rectangle 2"/>
          <p:cNvSpPr/>
          <p:nvPr/>
        </p:nvSpPr>
        <p:spPr>
          <a:xfrm>
            <a:off x="4807902" y="22226"/>
            <a:ext cx="2581156" cy="584775"/>
          </a:xfrm>
          <a:prstGeom prst="rect">
            <a:avLst/>
          </a:prstGeom>
        </p:spPr>
        <p:txBody>
          <a:bodyPr wrap="none">
            <a:spAutoFit/>
          </a:bodyPr>
          <a:lstStyle/>
          <a:p>
            <a:r>
              <a:rPr lang="en-US" sz="3200" b="1" dirty="0" err="1"/>
              <a:t>Bơi</a:t>
            </a:r>
            <a:r>
              <a:rPr lang="en-US" sz="3200" b="1" dirty="0"/>
              <a:t> </a:t>
            </a:r>
            <a:r>
              <a:rPr lang="en-US" sz="3200" b="1" dirty="0" err="1"/>
              <a:t>trườn</a:t>
            </a:r>
            <a:r>
              <a:rPr lang="en-US" sz="3200" b="1" dirty="0"/>
              <a:t> </a:t>
            </a:r>
            <a:r>
              <a:rPr lang="en-US" sz="3200" b="1" dirty="0" err="1"/>
              <a:t>sấp</a:t>
            </a:r>
            <a:endParaRPr lang="en-US" sz="3200" dirty="0"/>
          </a:p>
        </p:txBody>
      </p:sp>
    </p:spTree>
    <p:extLst>
      <p:ext uri="{BB962C8B-B14F-4D97-AF65-F5344CB8AC3E}">
        <p14:creationId xmlns:p14="http://schemas.microsoft.com/office/powerpoint/2010/main" val="353124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c kieu boi co ban"/>
          <p:cNvPicPr/>
          <p:nvPr/>
        </p:nvPicPr>
        <p:blipFill>
          <a:blip r:embed="rId2">
            <a:extLst>
              <a:ext uri="{28A0092B-C50C-407E-A947-70E740481C1C}">
                <a14:useLocalDpi xmlns:a14="http://schemas.microsoft.com/office/drawing/2010/main" val="0"/>
              </a:ext>
            </a:extLst>
          </a:blip>
          <a:srcRect/>
          <a:stretch>
            <a:fillRect/>
          </a:stretch>
        </p:blipFill>
        <p:spPr bwMode="auto">
          <a:xfrm>
            <a:off x="0" y="892630"/>
            <a:ext cx="12192000" cy="5965370"/>
          </a:xfrm>
          <a:prstGeom prst="rect">
            <a:avLst/>
          </a:prstGeom>
          <a:noFill/>
          <a:ln>
            <a:noFill/>
          </a:ln>
        </p:spPr>
      </p:pic>
      <p:sp>
        <p:nvSpPr>
          <p:cNvPr id="2" name="Rectangle 1"/>
          <p:cNvSpPr/>
          <p:nvPr/>
        </p:nvSpPr>
        <p:spPr>
          <a:xfrm>
            <a:off x="5643792" y="43997"/>
            <a:ext cx="1627369" cy="646331"/>
          </a:xfrm>
          <a:prstGeom prst="rect">
            <a:avLst/>
          </a:prstGeom>
        </p:spPr>
        <p:txBody>
          <a:bodyPr wrap="none">
            <a:spAutoFit/>
          </a:bodyPr>
          <a:lstStyle/>
          <a:p>
            <a:r>
              <a:rPr lang="en-US" sz="3600" b="1" dirty="0" err="1"/>
              <a:t>Bơi</a:t>
            </a:r>
            <a:r>
              <a:rPr lang="en-US" sz="3600" b="1" dirty="0"/>
              <a:t> </a:t>
            </a:r>
            <a:r>
              <a:rPr lang="en-US" sz="3600" b="1" dirty="0" err="1"/>
              <a:t>ếch</a:t>
            </a:r>
            <a:endParaRPr lang="en-US" sz="3600" dirty="0"/>
          </a:p>
        </p:txBody>
      </p:sp>
    </p:spTree>
    <p:extLst>
      <p:ext uri="{BB962C8B-B14F-4D97-AF65-F5344CB8AC3E}">
        <p14:creationId xmlns:p14="http://schemas.microsoft.com/office/powerpoint/2010/main" val="1813029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28338" y="455"/>
            <a:ext cx="2050561" cy="646331"/>
          </a:xfrm>
          <a:prstGeom prst="rect">
            <a:avLst/>
          </a:prstGeom>
        </p:spPr>
        <p:txBody>
          <a:bodyPr wrap="none">
            <a:spAutoFit/>
          </a:bodyPr>
          <a:lstStyle/>
          <a:p>
            <a:r>
              <a:rPr lang="en-US" sz="3600" b="1" dirty="0" err="1"/>
              <a:t>Bơi</a:t>
            </a:r>
            <a:r>
              <a:rPr lang="en-US" sz="3600" b="1" dirty="0"/>
              <a:t> </a:t>
            </a:r>
            <a:r>
              <a:rPr lang="en-US" sz="3600" b="1" dirty="0" err="1"/>
              <a:t>ngửa</a:t>
            </a:r>
            <a:r>
              <a:rPr lang="en-US" sz="3600" b="1" dirty="0"/>
              <a:t> </a:t>
            </a:r>
            <a:endParaRPr lang="en-US" sz="3600" dirty="0"/>
          </a:p>
        </p:txBody>
      </p:sp>
      <p:pic>
        <p:nvPicPr>
          <p:cNvPr id="4" name="Picture 3" descr="Tư thế của người bơi ngửa"/>
          <p:cNvPicPr/>
          <p:nvPr/>
        </p:nvPicPr>
        <p:blipFill>
          <a:blip r:embed="rId2">
            <a:extLst>
              <a:ext uri="{28A0092B-C50C-407E-A947-70E740481C1C}">
                <a14:useLocalDpi xmlns:a14="http://schemas.microsoft.com/office/drawing/2010/main" val="0"/>
              </a:ext>
            </a:extLst>
          </a:blip>
          <a:srcRect/>
          <a:stretch>
            <a:fillRect/>
          </a:stretch>
        </p:blipFill>
        <p:spPr bwMode="auto">
          <a:xfrm>
            <a:off x="477367" y="631375"/>
            <a:ext cx="11299372" cy="6226628"/>
          </a:xfrm>
          <a:prstGeom prst="rect">
            <a:avLst/>
          </a:prstGeom>
          <a:noFill/>
          <a:ln>
            <a:noFill/>
          </a:ln>
        </p:spPr>
      </p:pic>
    </p:spTree>
    <p:extLst>
      <p:ext uri="{BB962C8B-B14F-4D97-AF65-F5344CB8AC3E}">
        <p14:creationId xmlns:p14="http://schemas.microsoft.com/office/powerpoint/2010/main" val="1857001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973941"/>
            <a:ext cx="11691257" cy="4401205"/>
          </a:xfrm>
          <a:prstGeom prst="rect">
            <a:avLst/>
          </a:prstGeom>
        </p:spPr>
        <p:txBody>
          <a:bodyPr wrap="square">
            <a:spAutoFit/>
          </a:bodyPr>
          <a:lstStyle/>
          <a:p>
            <a:r>
              <a:rPr lang="vi-VN" sz="2800" dirty="0"/>
              <a:t>Quá trình tập luyện các em, chúng tôi luôn coi trọng các nguyên tắc cơ bản như sau:</a:t>
            </a:r>
            <a:endParaRPr lang="en-US" sz="2800" dirty="0"/>
          </a:p>
          <a:p>
            <a:r>
              <a:rPr lang="en-US" sz="2800" dirty="0"/>
              <a:t>            +</a:t>
            </a:r>
            <a:r>
              <a:rPr lang="vi-VN" sz="2800" dirty="0"/>
              <a:t> Nguyên tắc đảm bảo an </a:t>
            </a:r>
            <a:r>
              <a:rPr lang="en-US" sz="2800" dirty="0" err="1"/>
              <a:t>toàn</a:t>
            </a:r>
            <a:r>
              <a:rPr lang="vi-VN" sz="2800" dirty="0"/>
              <a:t> trong tập luyện: khi tập tại hồ bơi chúng tôi luôn có đầy đủ các dụng cụ cứu đuối như: áo phao, phao tim, sào tre…</a:t>
            </a:r>
            <a:endParaRPr lang="en-US" sz="2800" dirty="0"/>
          </a:p>
          <a:p>
            <a:r>
              <a:rPr lang="en-US" sz="2800" dirty="0"/>
              <a:t>+ </a:t>
            </a:r>
            <a:r>
              <a:rPr lang="vi-VN" sz="2800" dirty="0"/>
              <a:t>Nguyên tắc phân đoạn: tập chân - tập tay - tập phối hợp chân + tay.</a:t>
            </a:r>
            <a:endParaRPr lang="en-US" sz="2800" dirty="0"/>
          </a:p>
          <a:p>
            <a:r>
              <a:rPr lang="en-US" sz="2800" dirty="0"/>
              <a:t>+ </a:t>
            </a:r>
            <a:r>
              <a:rPr lang="vi-VN" sz="2800" dirty="0"/>
              <a:t>Nguyên tắc vừa sức.</a:t>
            </a:r>
            <a:endParaRPr lang="en-US" sz="2800" dirty="0"/>
          </a:p>
          <a:p>
            <a:r>
              <a:rPr lang="vi-VN" sz="2800" dirty="0"/>
              <a:t>      Qua một thời gian tập luyện, các em đã nắm vững yêu cầu kỹ thuật của các kiểu bơi, chúng tôi tiến hành cho các em tập luyện để nâng cao thành tích.</a:t>
            </a:r>
            <a:endParaRPr lang="en-US" sz="2800" dirty="0">
              <a:effectLst/>
            </a:endParaRPr>
          </a:p>
        </p:txBody>
      </p:sp>
      <p:sp>
        <p:nvSpPr>
          <p:cNvPr id="3" name="Rectangle 2"/>
          <p:cNvSpPr/>
          <p:nvPr/>
        </p:nvSpPr>
        <p:spPr>
          <a:xfrm>
            <a:off x="0" y="170323"/>
            <a:ext cx="12192000" cy="954107"/>
          </a:xfrm>
          <a:prstGeom prst="rect">
            <a:avLst/>
          </a:prstGeom>
        </p:spPr>
        <p:txBody>
          <a:bodyPr wrap="square">
            <a:spAutoFit/>
          </a:bodyPr>
          <a:lstStyle/>
          <a:p>
            <a:r>
              <a:rPr lang="en-US" sz="2800" b="1" dirty="0"/>
              <a:t>3.Rèn </a:t>
            </a:r>
            <a:r>
              <a:rPr lang="en-US" sz="2800" b="1" dirty="0" err="1"/>
              <a:t>kỹ</a:t>
            </a:r>
            <a:r>
              <a:rPr lang="en-US" sz="2800" b="1" dirty="0"/>
              <a:t> </a:t>
            </a:r>
            <a:r>
              <a:rPr lang="en-US" sz="2800" b="1" dirty="0" err="1"/>
              <a:t>năng</a:t>
            </a:r>
            <a:r>
              <a:rPr lang="en-US" sz="2800" b="1" dirty="0"/>
              <a:t> </a:t>
            </a:r>
            <a:r>
              <a:rPr lang="en-US" sz="2800" b="1" dirty="0" err="1"/>
              <a:t>bơi</a:t>
            </a:r>
            <a:r>
              <a:rPr lang="en-US" sz="2800" b="1" dirty="0"/>
              <a:t> </a:t>
            </a:r>
            <a:r>
              <a:rPr lang="en-US" sz="2800" b="1" dirty="0" err="1"/>
              <a:t>phòng</a:t>
            </a:r>
            <a:r>
              <a:rPr lang="en-US" sz="2800" b="1" dirty="0"/>
              <a:t> </a:t>
            </a:r>
            <a:r>
              <a:rPr lang="en-US" sz="2800" b="1" dirty="0" err="1"/>
              <a:t>chống</a:t>
            </a:r>
            <a:r>
              <a:rPr lang="en-US" sz="2800" b="1" dirty="0"/>
              <a:t> </a:t>
            </a:r>
            <a:r>
              <a:rPr lang="en-US" sz="2800" b="1" dirty="0" err="1"/>
              <a:t>đuối</a:t>
            </a:r>
            <a:r>
              <a:rPr lang="en-US" sz="2800" b="1" dirty="0"/>
              <a:t> </a:t>
            </a:r>
            <a:r>
              <a:rPr lang="en-US" sz="2800" b="1" dirty="0" err="1"/>
              <a:t>nước</a:t>
            </a:r>
            <a:r>
              <a:rPr lang="en-US" sz="2800" b="1" dirty="0"/>
              <a:t>      </a:t>
            </a:r>
            <a:endParaRPr lang="en-US" sz="2800" dirty="0"/>
          </a:p>
          <a:p>
            <a:r>
              <a:rPr lang="en-US" sz="2800" dirty="0"/>
              <a:t>       </a:t>
            </a:r>
          </a:p>
        </p:txBody>
      </p:sp>
    </p:spTree>
    <p:extLst>
      <p:ext uri="{BB962C8B-B14F-4D97-AF65-F5344CB8AC3E}">
        <p14:creationId xmlns:p14="http://schemas.microsoft.com/office/powerpoint/2010/main" val="2766593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9750FF79-9FBD-4A95-8317-FBEE6A591AD9}"/>
              </a:ext>
            </a:extLst>
          </p:cNvPr>
          <p:cNvGraphicFramePr/>
          <p:nvPr>
            <p:extLst>
              <p:ext uri="{D42A27DB-BD31-4B8C-83A1-F6EECF244321}">
                <p14:modId xmlns:p14="http://schemas.microsoft.com/office/powerpoint/2010/main" val="2780304781"/>
              </p:ext>
            </p:extLst>
          </p:nvPr>
        </p:nvGraphicFramePr>
        <p:xfrm>
          <a:off x="363620" y="543203"/>
          <a:ext cx="113471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4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3">
                                            <p:graphicEl>
                                              <a:dgm id="{A018890B-E0DD-4DFA-8F9A-12B6E24E1903}"/>
                                            </p:graphicEl>
                                          </p:spTgt>
                                        </p:tgtEl>
                                        <p:attrNameLst>
                                          <p:attrName>ppt_x</p:attrName>
                                        </p:attrNameLst>
                                      </p:cBhvr>
                                      <p:tavLst>
                                        <p:tav tm="0">
                                          <p:val>
                                            <p:strVal val="ppt_x"/>
                                          </p:val>
                                        </p:tav>
                                        <p:tav tm="100000">
                                          <p:val>
                                            <p:strVal val="ppt_x"/>
                                          </p:val>
                                        </p:tav>
                                      </p:tavLst>
                                    </p:anim>
                                    <p:anim calcmode="lin" valueType="num">
                                      <p:cBhvr additive="base">
                                        <p:cTn id="7" dur="500"/>
                                        <p:tgtEl>
                                          <p:spTgt spid="3">
                                            <p:graphicEl>
                                              <a:dgm id="{A018890B-E0DD-4DFA-8F9A-12B6E24E1903}"/>
                                            </p:graphic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graphicEl>
                                              <a:dgm id="{A018890B-E0DD-4DFA-8F9A-12B6E24E1903}"/>
                                            </p:graphicEl>
                                          </p:spTgt>
                                        </p:tgtEl>
                                        <p:attrNameLst>
                                          <p:attrName>style.visibility</p:attrName>
                                        </p:attrNameLst>
                                      </p:cBhvr>
                                      <p:to>
                                        <p:strVal val="hidden"/>
                                      </p:to>
                                    </p:set>
                                  </p:childTnLst>
                                </p:cTn>
                              </p:par>
                              <p:par>
                                <p:cTn id="9" presetID="42" presetClass="exit" presetSubtype="0" fill="hold" grpId="0" nodeType="withEffect">
                                  <p:stCondLst>
                                    <p:cond delay="500"/>
                                  </p:stCondLst>
                                  <p:childTnLst>
                                    <p:animEffect transition="out" filter="fade">
                                      <p:cBhvr>
                                        <p:cTn id="10" dur="1000"/>
                                        <p:tgtEl>
                                          <p:spTgt spid="3">
                                            <p:graphicEl>
                                              <a:dgm id="{1B438491-AB70-415B-B481-E3763DDEC0FC}"/>
                                            </p:graphicEl>
                                          </p:spTgt>
                                        </p:tgtEl>
                                      </p:cBhvr>
                                    </p:animEffect>
                                    <p:anim calcmode="lin" valueType="num">
                                      <p:cBhvr>
                                        <p:cTn id="11" dur="1000"/>
                                        <p:tgtEl>
                                          <p:spTgt spid="3">
                                            <p:graphicEl>
                                              <a:dgm id="{1B438491-AB70-415B-B481-E3763DDEC0FC}"/>
                                            </p:graphicEl>
                                          </p:spTgt>
                                        </p:tgtEl>
                                        <p:attrNameLst>
                                          <p:attrName>ppt_x</p:attrName>
                                        </p:attrNameLst>
                                      </p:cBhvr>
                                      <p:tavLst>
                                        <p:tav tm="0">
                                          <p:val>
                                            <p:strVal val="ppt_x"/>
                                          </p:val>
                                        </p:tav>
                                        <p:tav tm="100000">
                                          <p:val>
                                            <p:strVal val="ppt_x"/>
                                          </p:val>
                                        </p:tav>
                                      </p:tavLst>
                                    </p:anim>
                                    <p:anim calcmode="lin" valueType="num">
                                      <p:cBhvr>
                                        <p:cTn id="12" dur="1000"/>
                                        <p:tgtEl>
                                          <p:spTgt spid="3">
                                            <p:graphicEl>
                                              <a:dgm id="{1B438491-AB70-415B-B481-E3763DDEC0FC}"/>
                                            </p:graphicEl>
                                          </p:spTgt>
                                        </p:tgtEl>
                                        <p:attrNameLst>
                                          <p:attrName>ppt_y</p:attrName>
                                        </p:attrNameLst>
                                      </p:cBhvr>
                                      <p:tavLst>
                                        <p:tav tm="0">
                                          <p:val>
                                            <p:strVal val="ppt_y"/>
                                          </p:val>
                                        </p:tav>
                                        <p:tav tm="100000">
                                          <p:val>
                                            <p:strVal val="ppt_y+.1"/>
                                          </p:val>
                                        </p:tav>
                                      </p:tavLst>
                                    </p:anim>
                                    <p:set>
                                      <p:cBhvr>
                                        <p:cTn id="13" dur="1" fill="hold">
                                          <p:stCondLst>
                                            <p:cond delay="999"/>
                                          </p:stCondLst>
                                        </p:cTn>
                                        <p:tgtEl>
                                          <p:spTgt spid="3">
                                            <p:graphicEl>
                                              <a:dgm id="{1B438491-AB70-415B-B481-E3763DDEC0FC}"/>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063E480-D84C-4E01-A732-ED88824E6652}"/>
              </a:ext>
            </a:extLst>
          </p:cNvPr>
          <p:cNvSpPr txBox="1"/>
          <p:nvPr/>
        </p:nvSpPr>
        <p:spPr>
          <a:xfrm>
            <a:off x="0" y="431821"/>
            <a:ext cx="9384632" cy="490199"/>
          </a:xfrm>
          <a:prstGeom prst="rect">
            <a:avLst/>
          </a:prstGeom>
          <a:noFill/>
        </p:spPr>
        <p:txBody>
          <a:bodyPr wrap="square">
            <a:spAutoFit/>
          </a:bodyPr>
          <a:lstStyle/>
          <a:p>
            <a:pPr indent="270510" algn="just">
              <a:lnSpc>
                <a:spcPct val="115000"/>
              </a:lnSpc>
              <a:spcAft>
                <a:spcPts val="6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III. KẾT QUẢ</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0" y="1212234"/>
            <a:ext cx="12192000" cy="4832092"/>
          </a:xfrm>
          <a:prstGeom prst="rect">
            <a:avLst/>
          </a:prstGeom>
        </p:spPr>
        <p:txBody>
          <a:bodyPr wrap="square">
            <a:spAutoFit/>
          </a:bodyPr>
          <a:lstStyle/>
          <a:p>
            <a:r>
              <a:rPr lang="en-US" sz="2800" dirty="0"/>
              <a:t> </a:t>
            </a:r>
            <a:r>
              <a:rPr lang="en-US" sz="2800" dirty="0" err="1"/>
              <a:t>Với</a:t>
            </a:r>
            <a:r>
              <a:rPr lang="en-US" sz="2800" dirty="0"/>
              <a:t> </a:t>
            </a:r>
            <a:r>
              <a:rPr lang="en-US" sz="2800" dirty="0" err="1"/>
              <a:t>các</a:t>
            </a:r>
            <a:r>
              <a:rPr lang="en-US" sz="2800" dirty="0"/>
              <a:t> </a:t>
            </a:r>
            <a:r>
              <a:rPr lang="en-US" sz="2800" dirty="0" err="1"/>
              <a:t>biện</a:t>
            </a:r>
            <a:r>
              <a:rPr lang="en-US" sz="2800" dirty="0"/>
              <a:t> </a:t>
            </a:r>
            <a:r>
              <a:rPr lang="en-US" sz="2800" dirty="0" err="1"/>
              <a:t>pháp</a:t>
            </a:r>
            <a:r>
              <a:rPr lang="en-US" sz="2800" dirty="0"/>
              <a:t> </a:t>
            </a:r>
            <a:r>
              <a:rPr lang="en-US" sz="2800" dirty="0" err="1"/>
              <a:t>áp</a:t>
            </a:r>
            <a:r>
              <a:rPr lang="en-US" sz="2800" dirty="0"/>
              <a:t> </a:t>
            </a:r>
            <a:r>
              <a:rPr lang="en-US" sz="2800" dirty="0" err="1"/>
              <a:t>dụng</a:t>
            </a:r>
            <a:r>
              <a:rPr lang="en-US" sz="2800" dirty="0"/>
              <a:t> </a:t>
            </a:r>
            <a:r>
              <a:rPr lang="en-US" sz="2800" dirty="0" err="1"/>
              <a:t>nêu</a:t>
            </a:r>
            <a:r>
              <a:rPr lang="en-US" sz="2800" dirty="0"/>
              <a:t> </a:t>
            </a:r>
            <a:r>
              <a:rPr lang="en-US" sz="2800" dirty="0" err="1"/>
              <a:t>trên</a:t>
            </a:r>
            <a:r>
              <a:rPr lang="en-US" sz="2800" dirty="0"/>
              <a:t> </a:t>
            </a:r>
            <a:r>
              <a:rPr lang="en-US" sz="2800" dirty="0" err="1"/>
              <a:t>đã</a:t>
            </a:r>
            <a:r>
              <a:rPr lang="en-US" sz="2800" dirty="0"/>
              <a:t> </a:t>
            </a:r>
            <a:r>
              <a:rPr lang="en-US" sz="2800" dirty="0" err="1"/>
              <a:t>từng</a:t>
            </a:r>
            <a:r>
              <a:rPr lang="en-US" sz="2800" dirty="0"/>
              <a:t> </a:t>
            </a:r>
            <a:r>
              <a:rPr lang="en-US" sz="2800" dirty="0" err="1"/>
              <a:t>bước</a:t>
            </a:r>
            <a:r>
              <a:rPr lang="en-US" sz="2800" dirty="0"/>
              <a:t> </a:t>
            </a:r>
            <a:r>
              <a:rPr lang="en-US" sz="2800" dirty="0" err="1"/>
              <a:t>góp</a:t>
            </a:r>
            <a:r>
              <a:rPr lang="en-US" sz="2800" dirty="0"/>
              <a:t> </a:t>
            </a:r>
            <a:r>
              <a:rPr lang="en-US" sz="2800" dirty="0" err="1"/>
              <a:t>phần</a:t>
            </a:r>
            <a:r>
              <a:rPr lang="en-US" sz="2800" dirty="0"/>
              <a:t> </a:t>
            </a:r>
            <a:r>
              <a:rPr lang="en-US" sz="2800" dirty="0" err="1"/>
              <a:t>hình</a:t>
            </a:r>
            <a:r>
              <a:rPr lang="en-US" sz="2800" dirty="0"/>
              <a:t> </a:t>
            </a:r>
            <a:r>
              <a:rPr lang="en-US" sz="2800" dirty="0" err="1"/>
              <a:t>thành</a:t>
            </a:r>
            <a:r>
              <a:rPr lang="en-US" sz="2800" dirty="0"/>
              <a:t> </a:t>
            </a:r>
            <a:r>
              <a:rPr lang="en-US" sz="2800" dirty="0" err="1"/>
              <a:t>một</a:t>
            </a:r>
            <a:r>
              <a:rPr lang="en-US" sz="2800" dirty="0"/>
              <a:t> </a:t>
            </a:r>
            <a:r>
              <a:rPr lang="en-US" sz="2800" dirty="0" err="1"/>
              <a:t>số</a:t>
            </a:r>
            <a:r>
              <a:rPr lang="en-US" sz="2800" dirty="0"/>
              <a:t> </a:t>
            </a:r>
            <a:r>
              <a:rPr lang="en-US" sz="2800" dirty="0" err="1"/>
              <a:t>kỹ</a:t>
            </a:r>
            <a:r>
              <a:rPr lang="en-US" sz="2800" dirty="0"/>
              <a:t> </a:t>
            </a:r>
            <a:r>
              <a:rPr lang="en-US" sz="2800" dirty="0" err="1"/>
              <a:t>năng</a:t>
            </a:r>
            <a:r>
              <a:rPr lang="en-US" sz="2800" dirty="0"/>
              <a:t> </a:t>
            </a:r>
            <a:r>
              <a:rPr lang="en-US" sz="2800" dirty="0" err="1"/>
              <a:t>sống</a:t>
            </a:r>
            <a:r>
              <a:rPr lang="en-US" sz="2800" dirty="0"/>
              <a:t> </a:t>
            </a:r>
            <a:r>
              <a:rPr lang="en-US" sz="2800" dirty="0" err="1"/>
              <a:t>cho</a:t>
            </a:r>
            <a:r>
              <a:rPr lang="en-US" sz="2800" dirty="0"/>
              <a:t> </a:t>
            </a:r>
            <a:r>
              <a:rPr lang="en-US" sz="2800" dirty="0" err="1"/>
              <a:t>học</a:t>
            </a:r>
            <a:r>
              <a:rPr lang="en-US" sz="2800" dirty="0"/>
              <a:t> </a:t>
            </a:r>
            <a:r>
              <a:rPr lang="en-US" sz="2800" dirty="0" err="1"/>
              <a:t>sinh</a:t>
            </a:r>
            <a:r>
              <a:rPr lang="en-US" sz="2800" dirty="0"/>
              <a:t> </a:t>
            </a:r>
            <a:r>
              <a:rPr lang="en-US" sz="2800" dirty="0" err="1"/>
              <a:t>trường</a:t>
            </a:r>
            <a:r>
              <a:rPr lang="en-US" sz="2800" dirty="0"/>
              <a:t> </a:t>
            </a:r>
            <a:r>
              <a:rPr lang="en-US" sz="2800" dirty="0" err="1"/>
              <a:t>chúng</a:t>
            </a:r>
            <a:r>
              <a:rPr lang="en-US" sz="2800" dirty="0"/>
              <a:t> </a:t>
            </a:r>
            <a:r>
              <a:rPr lang="en-US" sz="2800" dirty="0" err="1"/>
              <a:t>tôi</a:t>
            </a:r>
            <a:r>
              <a:rPr lang="en-US" sz="2800" dirty="0"/>
              <a:t>, </a:t>
            </a:r>
            <a:r>
              <a:rPr lang="en-US" sz="2800" dirty="0" err="1"/>
              <a:t>đặc</a:t>
            </a:r>
            <a:r>
              <a:rPr lang="en-US" sz="2800" dirty="0"/>
              <a:t> </a:t>
            </a:r>
            <a:r>
              <a:rPr lang="en-US" sz="2800" dirty="0" err="1"/>
              <a:t>biệt</a:t>
            </a:r>
            <a:r>
              <a:rPr lang="en-US" sz="2800" dirty="0"/>
              <a:t> </a:t>
            </a:r>
            <a:r>
              <a:rPr lang="en-US" sz="2800" dirty="0" err="1"/>
              <a:t>là</a:t>
            </a:r>
            <a:r>
              <a:rPr lang="en-US" sz="2800" dirty="0"/>
              <a:t> </a:t>
            </a:r>
            <a:r>
              <a:rPr lang="en-US" sz="2800" dirty="0" err="1"/>
              <a:t>có</a:t>
            </a:r>
            <a:r>
              <a:rPr lang="en-US" sz="2800" dirty="0"/>
              <a:t> </a:t>
            </a:r>
            <a:r>
              <a:rPr lang="en-US" sz="2800" dirty="0" err="1"/>
              <a:t>tác</a:t>
            </a:r>
            <a:r>
              <a:rPr lang="en-US" sz="2800" dirty="0"/>
              <a:t> </a:t>
            </a:r>
            <a:r>
              <a:rPr lang="en-US" sz="2800" dirty="0" err="1"/>
              <a:t>động</a:t>
            </a:r>
            <a:r>
              <a:rPr lang="en-US" sz="2800" dirty="0"/>
              <a:t> </a:t>
            </a:r>
            <a:r>
              <a:rPr lang="en-US" sz="2800" dirty="0" err="1"/>
              <a:t>tích</a:t>
            </a:r>
            <a:r>
              <a:rPr lang="en-US" sz="2800" dirty="0"/>
              <a:t> </a:t>
            </a:r>
            <a:r>
              <a:rPr lang="en-US" sz="2800" dirty="0" err="1"/>
              <a:t>cực</a:t>
            </a:r>
            <a:r>
              <a:rPr lang="en-US" sz="2800" dirty="0"/>
              <a:t> </a:t>
            </a:r>
            <a:r>
              <a:rPr lang="en-US" sz="2800" dirty="0" err="1"/>
              <a:t>đến</a:t>
            </a:r>
            <a:r>
              <a:rPr lang="en-US" sz="2800" dirty="0"/>
              <a:t> </a:t>
            </a:r>
            <a:r>
              <a:rPr lang="en-US" sz="2800" dirty="0" err="1"/>
              <a:t>các</a:t>
            </a:r>
            <a:r>
              <a:rPr lang="en-US" sz="2800" dirty="0"/>
              <a:t> </a:t>
            </a:r>
            <a:r>
              <a:rPr lang="en-US" sz="2800" dirty="0" err="1"/>
              <a:t>bậc</a:t>
            </a:r>
            <a:r>
              <a:rPr lang="en-US" sz="2800" dirty="0"/>
              <a:t> </a:t>
            </a:r>
            <a:r>
              <a:rPr lang="en-US" sz="2800" dirty="0" err="1"/>
              <a:t>phụ</a:t>
            </a:r>
            <a:r>
              <a:rPr lang="en-US" sz="2800" dirty="0"/>
              <a:t> </a:t>
            </a:r>
            <a:r>
              <a:rPr lang="en-US" sz="2800" dirty="0" err="1"/>
              <a:t>huynh</a:t>
            </a:r>
            <a:r>
              <a:rPr lang="en-US" sz="2800" dirty="0"/>
              <a:t>. </a:t>
            </a:r>
            <a:r>
              <a:rPr lang="en-US" sz="2800" dirty="0" err="1"/>
              <a:t>Cụ</a:t>
            </a:r>
            <a:r>
              <a:rPr lang="en-US" sz="2800" dirty="0"/>
              <a:t> </a:t>
            </a:r>
            <a:r>
              <a:rPr lang="en-US" sz="2800" dirty="0" err="1"/>
              <a:t>thể</a:t>
            </a:r>
            <a:r>
              <a:rPr lang="en-US" sz="2800" dirty="0"/>
              <a:t>:</a:t>
            </a:r>
          </a:p>
          <a:p>
            <a:r>
              <a:rPr lang="en-US" sz="2800" dirty="0"/>
              <a:t>    - </a:t>
            </a:r>
            <a:r>
              <a:rPr lang="en-US" sz="2800" dirty="0" err="1"/>
              <a:t>Các</a:t>
            </a:r>
            <a:r>
              <a:rPr lang="en-US" sz="2800" dirty="0"/>
              <a:t> </a:t>
            </a:r>
            <a:r>
              <a:rPr lang="en-US" sz="2800" dirty="0" err="1"/>
              <a:t>em</a:t>
            </a:r>
            <a:r>
              <a:rPr lang="en-US" sz="2800" dirty="0"/>
              <a:t> </a:t>
            </a:r>
            <a:r>
              <a:rPr lang="en-US" sz="2800" dirty="0" err="1"/>
              <a:t>học</a:t>
            </a:r>
            <a:r>
              <a:rPr lang="en-US" sz="2800" dirty="0"/>
              <a:t> </a:t>
            </a:r>
            <a:r>
              <a:rPr lang="en-US" sz="2800" dirty="0" err="1"/>
              <a:t>sinh</a:t>
            </a:r>
            <a:r>
              <a:rPr lang="en-US" sz="2800" dirty="0"/>
              <a:t> </a:t>
            </a:r>
            <a:r>
              <a:rPr lang="en-US" sz="2800" dirty="0" err="1"/>
              <a:t>khối</a:t>
            </a:r>
            <a:r>
              <a:rPr lang="en-US" sz="2800" dirty="0"/>
              <a:t> 3 </a:t>
            </a:r>
            <a:r>
              <a:rPr lang="en-US" sz="2800" dirty="0" err="1"/>
              <a:t>đã</a:t>
            </a:r>
            <a:r>
              <a:rPr lang="en-US" sz="2800" dirty="0"/>
              <a:t> </a:t>
            </a:r>
            <a:r>
              <a:rPr lang="en-US" sz="2800" dirty="0" err="1"/>
              <a:t>có</a:t>
            </a:r>
            <a:r>
              <a:rPr lang="en-US" sz="2800" dirty="0"/>
              <a:t> ý </a:t>
            </a:r>
            <a:r>
              <a:rPr lang="en-US" sz="2800" dirty="0" err="1"/>
              <a:t>thức</a:t>
            </a:r>
            <a:r>
              <a:rPr lang="en-US" sz="2800" dirty="0"/>
              <a:t> </a:t>
            </a:r>
            <a:r>
              <a:rPr lang="en-US" sz="2800" dirty="0" err="1"/>
              <a:t>về</a:t>
            </a:r>
            <a:r>
              <a:rPr lang="en-US" sz="2800" dirty="0"/>
              <a:t> </a:t>
            </a:r>
            <a:r>
              <a:rPr lang="en-US" sz="2800" dirty="0" err="1"/>
              <a:t>việc</a:t>
            </a:r>
            <a:r>
              <a:rPr lang="en-US" sz="2800" dirty="0"/>
              <a:t> </a:t>
            </a:r>
            <a:r>
              <a:rPr lang="en-US" sz="2800" dirty="0" err="1"/>
              <a:t>bảo</a:t>
            </a:r>
            <a:r>
              <a:rPr lang="en-US" sz="2800" dirty="0"/>
              <a:t> </a:t>
            </a:r>
            <a:r>
              <a:rPr lang="en-US" sz="2800" dirty="0" err="1"/>
              <a:t>vệ</a:t>
            </a:r>
            <a:r>
              <a:rPr lang="en-US" sz="2800" dirty="0"/>
              <a:t>  </a:t>
            </a:r>
            <a:r>
              <a:rPr lang="en-US" sz="2800" dirty="0" err="1"/>
              <a:t>cho</a:t>
            </a:r>
            <a:r>
              <a:rPr lang="en-US" sz="2800" dirty="0"/>
              <a:t> </a:t>
            </a:r>
            <a:r>
              <a:rPr lang="en-US" sz="2800" dirty="0" err="1"/>
              <a:t>cuộc</a:t>
            </a:r>
            <a:r>
              <a:rPr lang="en-US" sz="2800" dirty="0"/>
              <a:t> </a:t>
            </a:r>
            <a:r>
              <a:rPr lang="en-US" sz="2800" dirty="0" err="1"/>
              <a:t>sống</a:t>
            </a:r>
            <a:r>
              <a:rPr lang="en-US" sz="2800" dirty="0"/>
              <a:t> con </a:t>
            </a:r>
            <a:r>
              <a:rPr lang="en-US" sz="2800" dirty="0" err="1"/>
              <a:t>người</a:t>
            </a:r>
            <a:r>
              <a:rPr lang="en-US" sz="2800" dirty="0"/>
              <a:t>. </a:t>
            </a:r>
            <a:r>
              <a:rPr lang="en-US" sz="2800" dirty="0" err="1"/>
              <a:t>Điển</a:t>
            </a:r>
            <a:r>
              <a:rPr lang="en-US" sz="2800" dirty="0"/>
              <a:t> </a:t>
            </a:r>
            <a:r>
              <a:rPr lang="en-US" sz="2800" dirty="0" err="1"/>
              <a:t>hình</a:t>
            </a:r>
            <a:r>
              <a:rPr lang="en-US" sz="2800" dirty="0"/>
              <a:t> </a:t>
            </a:r>
            <a:r>
              <a:rPr lang="en-US" sz="2800" dirty="0" err="1"/>
              <a:t>có</a:t>
            </a:r>
            <a:r>
              <a:rPr lang="en-US" sz="2800" dirty="0"/>
              <a:t> </a:t>
            </a:r>
            <a:r>
              <a:rPr lang="en-US" sz="2800" dirty="0" err="1"/>
              <a:t>câu</a:t>
            </a:r>
            <a:r>
              <a:rPr lang="en-US" sz="2800" dirty="0"/>
              <a:t> </a:t>
            </a:r>
            <a:r>
              <a:rPr lang="en-US" sz="2800" dirty="0" err="1"/>
              <a:t>chuyện</a:t>
            </a:r>
            <a:r>
              <a:rPr lang="en-US" sz="2800" dirty="0"/>
              <a:t> </a:t>
            </a:r>
            <a:r>
              <a:rPr lang="en-US" sz="2800" dirty="0" err="1"/>
              <a:t>một</a:t>
            </a:r>
            <a:r>
              <a:rPr lang="en-US" sz="2800" dirty="0"/>
              <a:t> </a:t>
            </a:r>
            <a:r>
              <a:rPr lang="en-US" sz="2800" dirty="0" err="1"/>
              <a:t>phụ</a:t>
            </a:r>
            <a:r>
              <a:rPr lang="en-US" sz="2800" dirty="0"/>
              <a:t> </a:t>
            </a:r>
            <a:r>
              <a:rPr lang="en-US" sz="2800" dirty="0" err="1"/>
              <a:t>huynh</a:t>
            </a:r>
            <a:r>
              <a:rPr lang="en-US" sz="2800" dirty="0"/>
              <a:t> </a:t>
            </a:r>
            <a:r>
              <a:rPr lang="en-US" sz="2800" dirty="0" err="1"/>
              <a:t>lớp</a:t>
            </a:r>
            <a:r>
              <a:rPr lang="en-US" sz="2800" dirty="0"/>
              <a:t> 3 </a:t>
            </a:r>
            <a:r>
              <a:rPr lang="en-US" sz="2800" dirty="0" err="1"/>
              <a:t>đã</a:t>
            </a:r>
            <a:r>
              <a:rPr lang="en-US" sz="2800" dirty="0"/>
              <a:t> </a:t>
            </a:r>
            <a:r>
              <a:rPr lang="en-US" sz="2800" dirty="0" err="1"/>
              <a:t>gặp</a:t>
            </a:r>
            <a:r>
              <a:rPr lang="en-US" sz="2800" dirty="0"/>
              <a:t> </a:t>
            </a:r>
            <a:r>
              <a:rPr lang="en-US" sz="2800" dirty="0" err="1"/>
              <a:t>trực</a:t>
            </a:r>
            <a:r>
              <a:rPr lang="en-US" sz="2800" dirty="0"/>
              <a:t> </a:t>
            </a:r>
            <a:r>
              <a:rPr lang="en-US" sz="2800" dirty="0" err="1"/>
              <a:t>tiếp</a:t>
            </a:r>
            <a:r>
              <a:rPr lang="en-US" sz="2800" dirty="0"/>
              <a:t> </a:t>
            </a:r>
            <a:r>
              <a:rPr lang="en-US" sz="2800" dirty="0" err="1"/>
              <a:t>tôi</a:t>
            </a:r>
            <a:r>
              <a:rPr lang="en-US" sz="2800" dirty="0"/>
              <a:t> </a:t>
            </a:r>
            <a:r>
              <a:rPr lang="en-US" sz="2800" dirty="0" err="1"/>
              <a:t>kể</a:t>
            </a:r>
            <a:r>
              <a:rPr lang="en-US" sz="2800" dirty="0"/>
              <a:t> </a:t>
            </a:r>
            <a:r>
              <a:rPr lang="en-US" sz="2800" dirty="0" err="1"/>
              <a:t>rằng</a:t>
            </a:r>
            <a:r>
              <a:rPr lang="en-US" sz="2800" dirty="0"/>
              <a:t>: “</a:t>
            </a:r>
            <a:r>
              <a:rPr lang="en-US" sz="2800" dirty="0" err="1"/>
              <a:t>Hôm</a:t>
            </a:r>
            <a:r>
              <a:rPr lang="en-US" sz="2800" dirty="0"/>
              <a:t> </a:t>
            </a:r>
            <a:r>
              <a:rPr lang="en-US" sz="2800" dirty="0" err="1"/>
              <a:t>tết</a:t>
            </a:r>
            <a:r>
              <a:rPr lang="en-US" sz="2800" dirty="0"/>
              <a:t> </a:t>
            </a:r>
            <a:r>
              <a:rPr lang="en-US" sz="2800" dirty="0" err="1"/>
              <a:t>vừa</a:t>
            </a:r>
            <a:r>
              <a:rPr lang="en-US" sz="2800" dirty="0"/>
              <a:t> </a:t>
            </a:r>
            <a:r>
              <a:rPr lang="en-US" sz="2800" dirty="0" err="1"/>
              <a:t>rồi</a:t>
            </a:r>
            <a:r>
              <a:rPr lang="en-US" sz="2800" dirty="0"/>
              <a:t> </a:t>
            </a:r>
            <a:r>
              <a:rPr lang="en-US" sz="2800" dirty="0" err="1"/>
              <a:t>gia</a:t>
            </a:r>
            <a:r>
              <a:rPr lang="en-US" sz="2800" dirty="0"/>
              <a:t> </a:t>
            </a:r>
            <a:r>
              <a:rPr lang="en-US" sz="2800" dirty="0" err="1"/>
              <a:t>đình</a:t>
            </a:r>
            <a:r>
              <a:rPr lang="en-US" sz="2800" dirty="0"/>
              <a:t> </a:t>
            </a:r>
            <a:r>
              <a:rPr lang="en-US" sz="2800" dirty="0" err="1"/>
              <a:t>tôi</a:t>
            </a:r>
            <a:r>
              <a:rPr lang="en-US" sz="2800" dirty="0"/>
              <a:t> </a:t>
            </a:r>
            <a:r>
              <a:rPr lang="en-US" sz="2800" dirty="0" err="1"/>
              <a:t>về</a:t>
            </a:r>
            <a:r>
              <a:rPr lang="en-US" sz="2800" dirty="0"/>
              <a:t> </a:t>
            </a:r>
            <a:r>
              <a:rPr lang="en-US" sz="2800" dirty="0" err="1"/>
              <a:t>quê</a:t>
            </a:r>
            <a:r>
              <a:rPr lang="en-US" sz="2800" dirty="0"/>
              <a:t> </a:t>
            </a:r>
            <a:r>
              <a:rPr lang="en-US" sz="2800" dirty="0" err="1"/>
              <a:t>ăn</a:t>
            </a:r>
            <a:r>
              <a:rPr lang="en-US" sz="2800" dirty="0"/>
              <a:t> </a:t>
            </a:r>
            <a:r>
              <a:rPr lang="en-US" sz="2800" dirty="0" err="1"/>
              <a:t>tết</a:t>
            </a:r>
            <a:r>
              <a:rPr lang="en-US" sz="2800" dirty="0"/>
              <a:t> </a:t>
            </a:r>
            <a:r>
              <a:rPr lang="en-US" sz="2800" dirty="0" err="1"/>
              <a:t>em</a:t>
            </a:r>
            <a:r>
              <a:rPr lang="en-US" sz="2800" dirty="0"/>
              <a:t> </a:t>
            </a:r>
            <a:r>
              <a:rPr lang="en-US" sz="2800" dirty="0" err="1"/>
              <a:t>có</a:t>
            </a:r>
            <a:r>
              <a:rPr lang="en-US" sz="2800" dirty="0"/>
              <a:t> </a:t>
            </a:r>
            <a:r>
              <a:rPr lang="en-US" sz="2800" dirty="0" err="1"/>
              <a:t>thể</a:t>
            </a:r>
            <a:r>
              <a:rPr lang="en-US" sz="2800" dirty="0"/>
              <a:t> </a:t>
            </a:r>
            <a:r>
              <a:rPr lang="en-US" sz="2800" dirty="0" err="1"/>
              <a:t>bơi</a:t>
            </a:r>
            <a:r>
              <a:rPr lang="en-US" sz="2800" dirty="0"/>
              <a:t> </a:t>
            </a:r>
            <a:r>
              <a:rPr lang="en-US" sz="2800" dirty="0" err="1"/>
              <a:t>lội</a:t>
            </a:r>
            <a:r>
              <a:rPr lang="en-US" sz="2800" dirty="0"/>
              <a:t> </a:t>
            </a:r>
            <a:r>
              <a:rPr lang="en-US" sz="2800" dirty="0" err="1"/>
              <a:t>cùng</a:t>
            </a:r>
            <a:r>
              <a:rPr lang="en-US" sz="2800" dirty="0"/>
              <a:t> </a:t>
            </a:r>
            <a:r>
              <a:rPr lang="en-US" sz="2800" dirty="0" err="1"/>
              <a:t>các</a:t>
            </a:r>
            <a:r>
              <a:rPr lang="en-US" sz="2800" dirty="0"/>
              <a:t> </a:t>
            </a:r>
            <a:r>
              <a:rPr lang="en-US" sz="2800" dirty="0" err="1"/>
              <a:t>em</a:t>
            </a:r>
            <a:r>
              <a:rPr lang="en-US" sz="2800" dirty="0"/>
              <a:t> ở </a:t>
            </a:r>
            <a:r>
              <a:rPr lang="en-US" sz="2800" dirty="0" err="1"/>
              <a:t>quê</a:t>
            </a:r>
            <a:r>
              <a:rPr lang="en-US" sz="2800" dirty="0"/>
              <a:t> </a:t>
            </a:r>
            <a:r>
              <a:rPr lang="en-US" sz="2800" dirty="0" err="1"/>
              <a:t>nên</a:t>
            </a:r>
            <a:r>
              <a:rPr lang="en-US" sz="2800" dirty="0"/>
              <a:t> </a:t>
            </a:r>
            <a:r>
              <a:rPr lang="en-US" sz="2800" dirty="0" err="1"/>
              <a:t>tôi</a:t>
            </a:r>
            <a:r>
              <a:rPr lang="en-US" sz="2800" dirty="0"/>
              <a:t> </a:t>
            </a:r>
            <a:r>
              <a:rPr lang="en-US" sz="2800" dirty="0" err="1"/>
              <a:t>rất</a:t>
            </a:r>
            <a:r>
              <a:rPr lang="en-US" sz="2800" dirty="0"/>
              <a:t> </a:t>
            </a:r>
            <a:r>
              <a:rPr lang="en-US" sz="2800" dirty="0" err="1"/>
              <a:t>vui</a:t>
            </a:r>
            <a:r>
              <a:rPr lang="en-US" sz="2800" dirty="0"/>
              <a:t>.</a:t>
            </a:r>
          </a:p>
          <a:p>
            <a:r>
              <a:rPr lang="en-US" sz="2800" dirty="0"/>
              <a:t>     - </a:t>
            </a:r>
            <a:r>
              <a:rPr lang="en-US" sz="2800" dirty="0" err="1" smtClean="0"/>
              <a:t>Thực</a:t>
            </a:r>
            <a:r>
              <a:rPr lang="en-US" sz="2800" dirty="0" smtClean="0"/>
              <a:t> </a:t>
            </a:r>
            <a:r>
              <a:rPr lang="en-US" sz="2800" dirty="0" err="1" smtClean="0"/>
              <a:t>hiện</a:t>
            </a:r>
            <a:r>
              <a:rPr lang="en-US" sz="2800" dirty="0" smtClean="0"/>
              <a:t> </a:t>
            </a:r>
            <a:r>
              <a:rPr lang="en-US" sz="2800" dirty="0" err="1" smtClean="0"/>
              <a:t>đi</a:t>
            </a:r>
            <a:r>
              <a:rPr lang="en-US" sz="2800" dirty="0" smtClean="0"/>
              <a:t> </a:t>
            </a:r>
            <a:r>
              <a:rPr lang="en-US" sz="2800" dirty="0"/>
              <a:t>“</a:t>
            </a:r>
            <a:r>
              <a:rPr lang="en-US" sz="2800" dirty="0" err="1"/>
              <a:t>vượt</a:t>
            </a:r>
            <a:r>
              <a:rPr lang="en-US" sz="2800" dirty="0"/>
              <a:t> </a:t>
            </a:r>
            <a:r>
              <a:rPr lang="en-US" sz="2800" dirty="0" err="1"/>
              <a:t>chướng</a:t>
            </a:r>
            <a:r>
              <a:rPr lang="en-US" sz="2800" dirty="0"/>
              <a:t> </a:t>
            </a:r>
            <a:r>
              <a:rPr lang="en-US" sz="2800" dirty="0" err="1"/>
              <a:t>ngại</a:t>
            </a:r>
            <a:r>
              <a:rPr lang="en-US" sz="2800" dirty="0"/>
              <a:t> </a:t>
            </a:r>
            <a:r>
              <a:rPr lang="en-US" sz="2800" dirty="0" err="1"/>
              <a:t>vật</a:t>
            </a:r>
            <a:r>
              <a:rPr lang="en-US" sz="2800" dirty="0"/>
              <a:t> ” </a:t>
            </a:r>
            <a:r>
              <a:rPr lang="en-US" sz="2800" dirty="0" err="1"/>
              <a:t>mà</a:t>
            </a:r>
            <a:r>
              <a:rPr lang="en-US" sz="2800" dirty="0"/>
              <a:t> </a:t>
            </a:r>
            <a:r>
              <a:rPr lang="en-US" sz="2800" dirty="0" err="1"/>
              <a:t>tôi</a:t>
            </a:r>
            <a:r>
              <a:rPr lang="en-US" sz="2800" dirty="0"/>
              <a:t> </a:t>
            </a:r>
            <a:r>
              <a:rPr lang="en-US" sz="2800" dirty="0" err="1"/>
              <a:t>hướng</a:t>
            </a:r>
            <a:r>
              <a:rPr lang="en-US" sz="2800" dirty="0"/>
              <a:t> </a:t>
            </a:r>
            <a:r>
              <a:rPr lang="en-US" sz="2800" dirty="0" err="1"/>
              <a:t>dẫn</a:t>
            </a:r>
            <a:r>
              <a:rPr lang="en-US" sz="2800" dirty="0"/>
              <a:t> </a:t>
            </a:r>
            <a:r>
              <a:rPr lang="en-US" sz="2800" dirty="0" err="1"/>
              <a:t>các</a:t>
            </a:r>
            <a:r>
              <a:rPr lang="en-US" sz="2800" dirty="0"/>
              <a:t> </a:t>
            </a:r>
            <a:r>
              <a:rPr lang="en-US" sz="2800" dirty="0" err="1"/>
              <a:t>em</a:t>
            </a:r>
            <a:r>
              <a:rPr lang="en-US" sz="2800" dirty="0"/>
              <a:t> </a:t>
            </a:r>
            <a:r>
              <a:rPr lang="en-US" sz="2800" dirty="0" err="1"/>
              <a:t>tham</a:t>
            </a:r>
            <a:r>
              <a:rPr lang="en-US" sz="2800" dirty="0"/>
              <a:t> </a:t>
            </a:r>
            <a:r>
              <a:rPr lang="en-US" sz="2800" dirty="0" err="1"/>
              <a:t>gia</a:t>
            </a:r>
            <a:r>
              <a:rPr lang="en-US" sz="2800" dirty="0"/>
              <a:t> </a:t>
            </a:r>
            <a:r>
              <a:rPr lang="en-US" sz="2800" dirty="0" err="1"/>
              <a:t>trong</a:t>
            </a:r>
            <a:r>
              <a:rPr lang="en-US" sz="2800" dirty="0"/>
              <a:t> </a:t>
            </a:r>
            <a:r>
              <a:rPr lang="en-US" sz="2800" dirty="0" err="1"/>
              <a:t>giờ</a:t>
            </a:r>
            <a:r>
              <a:rPr lang="en-US" sz="2800" dirty="0"/>
              <a:t> </a:t>
            </a:r>
            <a:r>
              <a:rPr lang="en-US" sz="2800" dirty="0" err="1"/>
              <a:t>học</a:t>
            </a:r>
            <a:r>
              <a:rPr lang="en-US" sz="2800" dirty="0"/>
              <a:t> </a:t>
            </a:r>
            <a:r>
              <a:rPr lang="en-US" sz="2800" dirty="0" err="1"/>
              <a:t>thể</a:t>
            </a:r>
            <a:r>
              <a:rPr lang="en-US" sz="2800" dirty="0"/>
              <a:t> </a:t>
            </a:r>
            <a:r>
              <a:rPr lang="en-US" sz="2800" dirty="0" err="1"/>
              <a:t>dục</a:t>
            </a:r>
            <a:r>
              <a:rPr lang="en-US" sz="2800" dirty="0"/>
              <a:t> </a:t>
            </a:r>
            <a:r>
              <a:rPr lang="en-US" sz="2800" dirty="0" err="1"/>
              <a:t>khối</a:t>
            </a:r>
            <a:r>
              <a:rPr lang="en-US" sz="2800" dirty="0"/>
              <a:t> 3 </a:t>
            </a:r>
            <a:r>
              <a:rPr lang="en-US" sz="2800" dirty="0" err="1"/>
              <a:t>không</a:t>
            </a:r>
            <a:r>
              <a:rPr lang="en-US" sz="2800" dirty="0"/>
              <a:t> </a:t>
            </a:r>
            <a:r>
              <a:rPr lang="en-US" sz="2800" dirty="0" err="1"/>
              <a:t>những</a:t>
            </a:r>
            <a:r>
              <a:rPr lang="en-US" sz="2800" dirty="0"/>
              <a:t> </a:t>
            </a:r>
            <a:r>
              <a:rPr lang="en-US" sz="2800" dirty="0" err="1"/>
              <a:t>giúp</a:t>
            </a:r>
            <a:r>
              <a:rPr lang="en-US" sz="2800" dirty="0"/>
              <a:t> </a:t>
            </a:r>
            <a:r>
              <a:rPr lang="en-US" sz="2800" dirty="0" err="1"/>
              <a:t>cho</a:t>
            </a:r>
            <a:r>
              <a:rPr lang="en-US" sz="2800" dirty="0"/>
              <a:t> </a:t>
            </a:r>
            <a:r>
              <a:rPr lang="en-US" sz="2800" dirty="0" err="1"/>
              <a:t>các</a:t>
            </a:r>
            <a:r>
              <a:rPr lang="en-US" sz="2800" dirty="0"/>
              <a:t> </a:t>
            </a:r>
            <a:r>
              <a:rPr lang="en-US" sz="2800" dirty="0" err="1"/>
              <a:t>em</a:t>
            </a:r>
            <a:r>
              <a:rPr lang="en-US" sz="2800" dirty="0"/>
              <a:t> </a:t>
            </a:r>
            <a:r>
              <a:rPr lang="en-US" sz="2800" dirty="0" err="1"/>
              <a:t>hiểu</a:t>
            </a:r>
            <a:r>
              <a:rPr lang="en-US" sz="2800" dirty="0"/>
              <a:t> </a:t>
            </a:r>
            <a:r>
              <a:rPr lang="en-US" sz="2800" dirty="0" err="1"/>
              <a:t>được</a:t>
            </a:r>
            <a:r>
              <a:rPr lang="en-US" sz="2800" dirty="0"/>
              <a:t> ý </a:t>
            </a:r>
            <a:r>
              <a:rPr lang="en-US" sz="2800" dirty="0" err="1"/>
              <a:t>nghĩa</a:t>
            </a:r>
            <a:r>
              <a:rPr lang="en-US" sz="2800" dirty="0"/>
              <a:t> </a:t>
            </a:r>
            <a:r>
              <a:rPr lang="en-US" sz="2800" dirty="0" err="1"/>
              <a:t>vượt</a:t>
            </a:r>
            <a:r>
              <a:rPr lang="en-US" sz="2800" dirty="0"/>
              <a:t> </a:t>
            </a:r>
            <a:r>
              <a:rPr lang="en-US" sz="2800" dirty="0" err="1"/>
              <a:t>chướng</a:t>
            </a:r>
            <a:r>
              <a:rPr lang="en-US" sz="2800" dirty="0"/>
              <a:t> </a:t>
            </a:r>
            <a:r>
              <a:rPr lang="en-US" sz="2800" dirty="0" err="1"/>
              <a:t>ngại</a:t>
            </a:r>
            <a:r>
              <a:rPr lang="en-US" sz="2800" dirty="0"/>
              <a:t> </a:t>
            </a:r>
            <a:r>
              <a:rPr lang="en-US" sz="2800" dirty="0" err="1"/>
              <a:t>vật</a:t>
            </a:r>
            <a:r>
              <a:rPr lang="en-US" sz="2800" dirty="0"/>
              <a:t> </a:t>
            </a:r>
            <a:r>
              <a:rPr lang="en-US" sz="2800" dirty="0" err="1"/>
              <a:t>mà</a:t>
            </a:r>
            <a:r>
              <a:rPr lang="en-US" sz="2800" dirty="0"/>
              <a:t> </a:t>
            </a:r>
            <a:r>
              <a:rPr lang="en-US" sz="2800" dirty="0" err="1"/>
              <a:t>còn</a:t>
            </a:r>
            <a:r>
              <a:rPr lang="en-US" sz="2800" dirty="0"/>
              <a:t> </a:t>
            </a:r>
            <a:r>
              <a:rPr lang="en-US" sz="2800" dirty="0" err="1"/>
              <a:t>góp</a:t>
            </a:r>
            <a:r>
              <a:rPr lang="en-US" sz="2800" dirty="0"/>
              <a:t> </a:t>
            </a:r>
            <a:r>
              <a:rPr lang="en-US" sz="2800" dirty="0" err="1"/>
              <a:t>phần</a:t>
            </a:r>
            <a:r>
              <a:rPr lang="en-US" sz="2800" dirty="0"/>
              <a:t> </a:t>
            </a:r>
            <a:r>
              <a:rPr lang="en-US" sz="2800" dirty="0" err="1"/>
              <a:t>nâng</a:t>
            </a:r>
            <a:r>
              <a:rPr lang="en-US" sz="2800" dirty="0"/>
              <a:t> </a:t>
            </a:r>
            <a:r>
              <a:rPr lang="en-US" sz="2800" dirty="0" err="1"/>
              <a:t>cao</a:t>
            </a:r>
            <a:r>
              <a:rPr lang="en-US" sz="2800" dirty="0"/>
              <a:t> ý </a:t>
            </a:r>
            <a:r>
              <a:rPr lang="en-US" sz="2800" dirty="0" err="1"/>
              <a:t>thức</a:t>
            </a:r>
            <a:r>
              <a:rPr lang="en-US" sz="2800" dirty="0"/>
              <a:t> </a:t>
            </a:r>
            <a:r>
              <a:rPr lang="en-US" sz="2800" dirty="0" err="1"/>
              <a:t>chấp</a:t>
            </a:r>
            <a:r>
              <a:rPr lang="en-US" sz="2800" dirty="0"/>
              <a:t> </a:t>
            </a:r>
            <a:r>
              <a:rPr lang="en-US" sz="2800" dirty="0" err="1"/>
              <a:t>hành</a:t>
            </a:r>
            <a:r>
              <a:rPr lang="en-US" sz="2800" dirty="0"/>
              <a:t> </a:t>
            </a:r>
            <a:r>
              <a:rPr lang="en-US" sz="2800" dirty="0" err="1"/>
              <a:t>tốt</a:t>
            </a:r>
            <a:r>
              <a:rPr lang="en-US" sz="2800" dirty="0"/>
              <a:t> </a:t>
            </a:r>
            <a:r>
              <a:rPr lang="en-US" sz="2800" dirty="0" err="1"/>
              <a:t>của</a:t>
            </a:r>
            <a:r>
              <a:rPr lang="en-US" sz="2800" dirty="0"/>
              <a:t> </a:t>
            </a:r>
            <a:r>
              <a:rPr lang="en-US" sz="2800" dirty="0" err="1"/>
              <a:t>mọi</a:t>
            </a:r>
            <a:r>
              <a:rPr lang="en-US" sz="2800" dirty="0"/>
              <a:t> </a:t>
            </a:r>
            <a:r>
              <a:rPr lang="en-US" sz="2800" dirty="0" err="1"/>
              <a:t>người</a:t>
            </a:r>
            <a:r>
              <a:rPr lang="en-US" sz="2800" dirty="0"/>
              <a:t> </a:t>
            </a:r>
            <a:r>
              <a:rPr lang="en-US" sz="2800" dirty="0" err="1"/>
              <a:t>khi</a:t>
            </a:r>
            <a:r>
              <a:rPr lang="en-US" sz="2800" dirty="0"/>
              <a:t> </a:t>
            </a:r>
            <a:r>
              <a:rPr lang="en-US" sz="2800" dirty="0" err="1"/>
              <a:t>tham</a:t>
            </a:r>
            <a:r>
              <a:rPr lang="en-US" sz="2800" dirty="0"/>
              <a:t> </a:t>
            </a:r>
            <a:r>
              <a:rPr lang="en-US" sz="2800" dirty="0" err="1"/>
              <a:t>gia</a:t>
            </a:r>
            <a:r>
              <a:rPr lang="en-US" sz="2800" dirty="0"/>
              <a:t> </a:t>
            </a:r>
            <a:r>
              <a:rPr lang="en-US" sz="2800" dirty="0" err="1"/>
              <a:t>trên</a:t>
            </a:r>
            <a:r>
              <a:rPr lang="en-US" sz="2800" dirty="0"/>
              <a:t> </a:t>
            </a:r>
            <a:r>
              <a:rPr lang="en-US" sz="2800" dirty="0" err="1"/>
              <a:t>đường</a:t>
            </a:r>
            <a:r>
              <a:rPr lang="en-US" sz="2800" dirty="0"/>
              <a:t>.</a:t>
            </a:r>
          </a:p>
        </p:txBody>
      </p:sp>
    </p:spTree>
    <p:extLst>
      <p:ext uri="{BB962C8B-B14F-4D97-AF65-F5344CB8AC3E}">
        <p14:creationId xmlns:p14="http://schemas.microsoft.com/office/powerpoint/2010/main" val="1387927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063E480-D84C-4E01-A732-ED88824E6652}"/>
              </a:ext>
            </a:extLst>
          </p:cNvPr>
          <p:cNvSpPr txBox="1"/>
          <p:nvPr/>
        </p:nvSpPr>
        <p:spPr>
          <a:xfrm>
            <a:off x="0" y="83485"/>
            <a:ext cx="9384632" cy="490199"/>
          </a:xfrm>
          <a:prstGeom prst="rect">
            <a:avLst/>
          </a:prstGeom>
          <a:noFill/>
        </p:spPr>
        <p:txBody>
          <a:bodyPr wrap="square">
            <a:spAutoFit/>
          </a:bodyPr>
          <a:lstStyle/>
          <a:p>
            <a:pPr indent="270510" algn="just">
              <a:lnSpc>
                <a:spcPct val="115000"/>
              </a:lnSpc>
              <a:spcAft>
                <a:spcPts val="6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III. KẾT QUẢ</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4546634"/>
              </p:ext>
            </p:extLst>
          </p:nvPr>
        </p:nvGraphicFramePr>
        <p:xfrm>
          <a:off x="1832233" y="4321316"/>
          <a:ext cx="8792323" cy="2194560"/>
        </p:xfrm>
        <a:graphic>
          <a:graphicData uri="http://schemas.openxmlformats.org/drawingml/2006/table">
            <a:tbl>
              <a:tblPr>
                <a:tableStyleId>{5C22544A-7EE6-4342-B048-85BDC9FD1C3A}</a:tableStyleId>
              </a:tblPr>
              <a:tblGrid>
                <a:gridCol w="1275895"/>
                <a:gridCol w="859076"/>
                <a:gridCol w="1525398"/>
                <a:gridCol w="1525398"/>
                <a:gridCol w="1803278"/>
                <a:gridCol w="1803278"/>
              </a:tblGrid>
              <a:tr h="167005">
                <a:tc rowSpan="2">
                  <a:txBody>
                    <a:bodyPr/>
                    <a:lstStyle/>
                    <a:p>
                      <a:pPr algn="just">
                        <a:lnSpc>
                          <a:spcPct val="150000"/>
                        </a:lnSpc>
                        <a:spcAft>
                          <a:spcPts val="0"/>
                        </a:spcAft>
                      </a:pPr>
                      <a:r>
                        <a:rPr lang="en-US" sz="2400" dirty="0" err="1">
                          <a:effectLst/>
                        </a:rPr>
                        <a:t>Giai</a:t>
                      </a:r>
                      <a:r>
                        <a:rPr lang="en-US" sz="2400" dirty="0">
                          <a:effectLst/>
                        </a:rPr>
                        <a:t> </a:t>
                      </a:r>
                      <a:r>
                        <a:rPr lang="en-US" sz="2400" dirty="0" err="1">
                          <a:effectLst/>
                        </a:rPr>
                        <a:t>đoạn</a:t>
                      </a:r>
                      <a:endParaRPr lang="en-US" sz="2400" dirty="0">
                        <a:effectLst/>
                        <a:latin typeface="Times New Roman"/>
                        <a:ea typeface="Times New Roman"/>
                      </a:endParaRPr>
                    </a:p>
                  </a:txBody>
                  <a:tcPr marL="68580" marR="68580" marT="0" marB="0" anchor="ctr"/>
                </a:tc>
                <a:tc rowSpan="2">
                  <a:txBody>
                    <a:bodyPr/>
                    <a:lstStyle/>
                    <a:p>
                      <a:pPr algn="just">
                        <a:lnSpc>
                          <a:spcPct val="150000"/>
                        </a:lnSpc>
                        <a:spcAft>
                          <a:spcPts val="0"/>
                        </a:spcAft>
                      </a:pPr>
                      <a:r>
                        <a:rPr lang="en-US" sz="2400" dirty="0">
                          <a:effectLst/>
                        </a:rPr>
                        <a:t>TSHS</a:t>
                      </a:r>
                      <a:endParaRPr lang="en-US" sz="2400" dirty="0">
                        <a:effectLst/>
                        <a:latin typeface="Times New Roman"/>
                        <a:ea typeface="Times New Roman"/>
                      </a:endParaRPr>
                    </a:p>
                  </a:txBody>
                  <a:tcPr marL="68580" marR="68580" marT="0" marB="0" anchor="ctr"/>
                </a:tc>
                <a:tc gridSpan="2">
                  <a:txBody>
                    <a:bodyPr/>
                    <a:lstStyle/>
                    <a:p>
                      <a:pPr algn="just">
                        <a:lnSpc>
                          <a:spcPct val="150000"/>
                        </a:lnSpc>
                        <a:spcAft>
                          <a:spcPts val="0"/>
                        </a:spcAft>
                      </a:pPr>
                      <a:r>
                        <a:rPr lang="en-US" sz="2400" dirty="0" err="1">
                          <a:effectLst/>
                        </a:rPr>
                        <a:t>Vận</a:t>
                      </a:r>
                      <a:r>
                        <a:rPr lang="en-US" sz="2400" dirty="0">
                          <a:effectLst/>
                        </a:rPr>
                        <a:t> </a:t>
                      </a:r>
                      <a:r>
                        <a:rPr lang="en-US" sz="2400" dirty="0" err="1">
                          <a:effectLst/>
                        </a:rPr>
                        <a:t>dụng</a:t>
                      </a:r>
                      <a:r>
                        <a:rPr lang="en-US" sz="2400" dirty="0">
                          <a:effectLst/>
                        </a:rPr>
                        <a:t> </a:t>
                      </a:r>
                      <a:r>
                        <a:rPr lang="en-US" sz="2400" dirty="0" err="1">
                          <a:effectLst/>
                        </a:rPr>
                        <a:t>được</a:t>
                      </a:r>
                      <a:r>
                        <a:rPr lang="en-US" sz="2400" dirty="0">
                          <a:effectLst/>
                        </a:rPr>
                        <a:t> KNS</a:t>
                      </a:r>
                      <a:endParaRPr lang="en-US" sz="2400" dirty="0">
                        <a:effectLst/>
                        <a:latin typeface="Times New Roman"/>
                        <a:ea typeface="Times New Roman"/>
                      </a:endParaRPr>
                    </a:p>
                  </a:txBody>
                  <a:tcPr marL="68580" marR="68580" marT="0" marB="0"/>
                </a:tc>
                <a:tc hMerge="1">
                  <a:txBody>
                    <a:bodyPr/>
                    <a:lstStyle/>
                    <a:p>
                      <a:endParaRPr lang="en-US"/>
                    </a:p>
                  </a:txBody>
                  <a:tcPr/>
                </a:tc>
                <a:tc gridSpan="2">
                  <a:txBody>
                    <a:bodyPr/>
                    <a:lstStyle/>
                    <a:p>
                      <a:pPr algn="just">
                        <a:lnSpc>
                          <a:spcPct val="150000"/>
                        </a:lnSpc>
                        <a:spcAft>
                          <a:spcPts val="0"/>
                        </a:spcAft>
                      </a:pPr>
                      <a:r>
                        <a:rPr lang="en-US" sz="2400">
                          <a:effectLst/>
                        </a:rPr>
                        <a:t>Chưa vận dụng được KNS</a:t>
                      </a:r>
                      <a:endParaRPr lang="en-US" sz="2400">
                        <a:effectLst/>
                        <a:latin typeface="Times New Roman"/>
                        <a:ea typeface="Times New Roman"/>
                      </a:endParaRPr>
                    </a:p>
                  </a:txBody>
                  <a:tcPr marL="68580" marR="68580" marT="0" marB="0"/>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algn="just">
                        <a:lnSpc>
                          <a:spcPct val="150000"/>
                        </a:lnSpc>
                        <a:spcAft>
                          <a:spcPts val="0"/>
                        </a:spcAft>
                      </a:pPr>
                      <a:r>
                        <a:rPr lang="en-US" sz="2400">
                          <a:effectLst/>
                        </a:rPr>
                        <a:t>SL</a:t>
                      </a:r>
                      <a:endParaRPr lang="en-US" sz="2400">
                        <a:effectLst/>
                        <a:latin typeface="Times New Roman"/>
                        <a:ea typeface="Times New Roman"/>
                      </a:endParaRPr>
                    </a:p>
                  </a:txBody>
                  <a:tcPr marL="68580" marR="68580" marT="0" marB="0"/>
                </a:tc>
                <a:tc>
                  <a:txBody>
                    <a:bodyPr/>
                    <a:lstStyle/>
                    <a:p>
                      <a:pPr algn="just">
                        <a:lnSpc>
                          <a:spcPct val="150000"/>
                        </a:lnSpc>
                        <a:spcAft>
                          <a:spcPts val="0"/>
                        </a:spcAft>
                      </a:pPr>
                      <a:r>
                        <a:rPr lang="en-US" sz="2400">
                          <a:effectLst/>
                        </a:rPr>
                        <a:t>TL</a:t>
                      </a:r>
                      <a:endParaRPr lang="en-US" sz="2400">
                        <a:effectLst/>
                        <a:latin typeface="Times New Roman"/>
                        <a:ea typeface="Times New Roman"/>
                      </a:endParaRPr>
                    </a:p>
                  </a:txBody>
                  <a:tcPr marL="68580" marR="68580" marT="0" marB="0"/>
                </a:tc>
                <a:tc>
                  <a:txBody>
                    <a:bodyPr/>
                    <a:lstStyle/>
                    <a:p>
                      <a:pPr algn="just">
                        <a:lnSpc>
                          <a:spcPct val="150000"/>
                        </a:lnSpc>
                        <a:spcAft>
                          <a:spcPts val="0"/>
                        </a:spcAft>
                      </a:pPr>
                      <a:r>
                        <a:rPr lang="en-US" sz="2400">
                          <a:effectLst/>
                        </a:rPr>
                        <a:t>SL</a:t>
                      </a:r>
                      <a:endParaRPr lang="en-US" sz="2400">
                        <a:effectLst/>
                        <a:latin typeface="Times New Roman"/>
                        <a:ea typeface="Times New Roman"/>
                      </a:endParaRPr>
                    </a:p>
                  </a:txBody>
                  <a:tcPr marL="68580" marR="68580" marT="0" marB="0"/>
                </a:tc>
                <a:tc>
                  <a:txBody>
                    <a:bodyPr/>
                    <a:lstStyle/>
                    <a:p>
                      <a:pPr algn="just">
                        <a:lnSpc>
                          <a:spcPct val="150000"/>
                        </a:lnSpc>
                        <a:spcAft>
                          <a:spcPts val="0"/>
                        </a:spcAft>
                      </a:pPr>
                      <a:r>
                        <a:rPr lang="en-US" sz="2400">
                          <a:effectLst/>
                        </a:rPr>
                        <a:t>TL</a:t>
                      </a:r>
                      <a:endParaRPr lang="en-US" sz="2400">
                        <a:effectLst/>
                        <a:latin typeface="Times New Roman"/>
                        <a:ea typeface="Times New Roman"/>
                      </a:endParaRPr>
                    </a:p>
                  </a:txBody>
                  <a:tcPr marL="68580" marR="68580" marT="0" marB="0"/>
                </a:tc>
              </a:tr>
              <a:tr h="0">
                <a:tc>
                  <a:txBody>
                    <a:bodyPr/>
                    <a:lstStyle/>
                    <a:p>
                      <a:pPr algn="just">
                        <a:lnSpc>
                          <a:spcPct val="150000"/>
                        </a:lnSpc>
                        <a:spcAft>
                          <a:spcPts val="0"/>
                        </a:spcAft>
                      </a:pPr>
                      <a:r>
                        <a:rPr lang="en-US" sz="2400">
                          <a:effectLst/>
                        </a:rPr>
                        <a:t>Đầu năm</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70</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30</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43%</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40</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57%</a:t>
                      </a:r>
                      <a:endParaRPr lang="en-US" sz="2400">
                        <a:effectLst/>
                        <a:latin typeface="Times New Roman"/>
                        <a:ea typeface="Times New Roman"/>
                      </a:endParaRPr>
                    </a:p>
                  </a:txBody>
                  <a:tcPr marL="68580" marR="68580" marT="0" marB="0"/>
                </a:tc>
              </a:tr>
              <a:tr h="0">
                <a:tc>
                  <a:txBody>
                    <a:bodyPr/>
                    <a:lstStyle/>
                    <a:p>
                      <a:pPr algn="just">
                        <a:lnSpc>
                          <a:spcPct val="150000"/>
                        </a:lnSpc>
                        <a:spcAft>
                          <a:spcPts val="0"/>
                        </a:spcAft>
                      </a:pPr>
                      <a:r>
                        <a:rPr lang="en-US" sz="2400">
                          <a:effectLst/>
                        </a:rPr>
                        <a:t>CHK1</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70</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60</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85,7%</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a:effectLst/>
                        </a:rPr>
                        <a:t>10</a:t>
                      </a:r>
                      <a:endParaRPr lang="en-US" sz="2400">
                        <a:effectLst/>
                        <a:latin typeface="Times New Roman"/>
                        <a:ea typeface="Times New Roman"/>
                      </a:endParaRPr>
                    </a:p>
                  </a:txBody>
                  <a:tcPr marL="68580" marR="68580" marT="0" marB="0"/>
                </a:tc>
                <a:tc>
                  <a:txBody>
                    <a:bodyPr/>
                    <a:lstStyle/>
                    <a:p>
                      <a:pPr algn="ctr">
                        <a:lnSpc>
                          <a:spcPct val="150000"/>
                        </a:lnSpc>
                        <a:spcAft>
                          <a:spcPts val="0"/>
                        </a:spcAft>
                      </a:pPr>
                      <a:r>
                        <a:rPr lang="en-US" sz="2400" dirty="0">
                          <a:effectLst/>
                        </a:rPr>
                        <a:t>14,3%</a:t>
                      </a:r>
                      <a:endParaRPr lang="en-US" sz="24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68783" y="431139"/>
            <a:ext cx="1216682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5425"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Ngoài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nâng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ý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thức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vệ</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môi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thông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bài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như</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bật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vượt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chướng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đều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áp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thành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thạo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hàng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ngày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đến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hoặc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ngược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Đặc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biệt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tuyên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truyền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phòng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tránh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đuối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phổ</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lội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đạt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hiệu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Câu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bộ</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lội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xuyên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trì</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tốt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đạt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giải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Hội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khỏe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Đổng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cấp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lượng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khóa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ngày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lên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Đây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giáo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cần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thiết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đơn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vị</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Thạnh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chúng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rất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quan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đây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nhiệm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vụ</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trọng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phải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thực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suốt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2021-2022.</a:t>
            </a:r>
          </a:p>
          <a:p>
            <a:pPr marL="0" marR="0" lvl="0" indent="0" algn="ctr" defTabSz="914400" rtl="0" eaLnBrk="1" fontAlgn="base" latinLnBrk="0" hangingPunct="1">
              <a:lnSpc>
                <a:spcPct val="100000"/>
              </a:lnSpc>
              <a:spcBef>
                <a:spcPct val="0"/>
              </a:spcBef>
              <a:spcAft>
                <a:spcPct val="0"/>
              </a:spcAft>
              <a:buClrTx/>
              <a:buSzTx/>
              <a:buFontTx/>
              <a:buNone/>
              <a:tabLst>
                <a:tab pos="225425" algn="l"/>
                <a:tab pos="569913" algn="l"/>
                <a:tab pos="5246688" algn="l"/>
              </a:tabLst>
            </a:pPr>
            <a:r>
              <a:rPr lang="en-US" sz="2400" dirty="0" smtClean="0">
                <a:latin typeface="Arial" pitchFamily="34" charset="0"/>
                <a:ea typeface="Times New Roman" pitchFamily="18" charset="0"/>
                <a:cs typeface="Arial" pitchFamily="34" charset="0"/>
              </a:rPr>
              <a:t>KẾT QUẢ CUỐI HỌC KÌ 1 NHƯ SAU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691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9750FF79-9FBD-4A95-8317-FBEE6A591AD9}"/>
              </a:ext>
            </a:extLst>
          </p:cNvPr>
          <p:cNvGraphicFramePr/>
          <p:nvPr>
            <p:extLst>
              <p:ext uri="{D42A27DB-BD31-4B8C-83A1-F6EECF244321}">
                <p14:modId xmlns:p14="http://schemas.microsoft.com/office/powerpoint/2010/main" val="2196093224"/>
              </p:ext>
            </p:extLst>
          </p:nvPr>
        </p:nvGraphicFramePr>
        <p:xfrm>
          <a:off x="363620" y="543203"/>
          <a:ext cx="113471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1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graphicEl>
                                              <a:dgm id="{C7CFF849-DE73-4158-AD8D-B2834D1F1C79}"/>
                                            </p:graphicEl>
                                          </p:spTgt>
                                        </p:tgtEl>
                                        <p:attrNameLst>
                                          <p:attrName>style.visibility</p:attrName>
                                        </p:attrNameLst>
                                      </p:cBhvr>
                                      <p:to>
                                        <p:strVal val="visible"/>
                                      </p:to>
                                    </p:set>
                                    <p:anim calcmode="lin" valueType="num">
                                      <p:cBhvr>
                                        <p:cTn id="7" dur="1000" fill="hold"/>
                                        <p:tgtEl>
                                          <p:spTgt spid="3">
                                            <p:graphicEl>
                                              <a:dgm id="{C7CFF849-DE73-4158-AD8D-B2834D1F1C79}"/>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C7CFF849-DE73-4158-AD8D-B2834D1F1C79}"/>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C7CFF849-DE73-4158-AD8D-B2834D1F1C79}"/>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C7CFF849-DE73-4158-AD8D-B2834D1F1C79}"/>
                                            </p:graphicEl>
                                          </p:spTgt>
                                        </p:tgtEl>
                                      </p:cBhvr>
                                    </p:animEffect>
                                  </p:childTnLst>
                                </p:cTn>
                              </p:par>
                              <p:par>
                                <p:cTn id="11" presetID="31" presetClass="entr" presetSubtype="0" fill="hold" grpId="0" nodeType="withEffect">
                                  <p:stCondLst>
                                    <p:cond delay="2000"/>
                                  </p:stCondLst>
                                  <p:childTnLst>
                                    <p:set>
                                      <p:cBhvr>
                                        <p:cTn id="12" dur="1" fill="hold">
                                          <p:stCondLst>
                                            <p:cond delay="0"/>
                                          </p:stCondLst>
                                        </p:cTn>
                                        <p:tgtEl>
                                          <p:spTgt spid="3">
                                            <p:graphicEl>
                                              <a:dgm id="{A018890B-E0DD-4DFA-8F9A-12B6E24E1903}"/>
                                            </p:graphicEl>
                                          </p:spTgt>
                                        </p:tgtEl>
                                        <p:attrNameLst>
                                          <p:attrName>style.visibility</p:attrName>
                                        </p:attrNameLst>
                                      </p:cBhvr>
                                      <p:to>
                                        <p:strVal val="visible"/>
                                      </p:to>
                                    </p:set>
                                    <p:anim calcmode="lin" valueType="num">
                                      <p:cBhvr>
                                        <p:cTn id="13" dur="1000" fill="hold"/>
                                        <p:tgtEl>
                                          <p:spTgt spid="3">
                                            <p:graphicEl>
                                              <a:dgm id="{A018890B-E0DD-4DFA-8F9A-12B6E24E1903}"/>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A018890B-E0DD-4DFA-8F9A-12B6E24E1903}"/>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A018890B-E0DD-4DFA-8F9A-12B6E24E1903}"/>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A018890B-E0DD-4DFA-8F9A-12B6E24E1903}"/>
                                            </p:graphicEl>
                                          </p:spTgt>
                                        </p:tgtEl>
                                      </p:cBhvr>
                                    </p:animEffect>
                                  </p:childTnLst>
                                </p:cTn>
                              </p:par>
                              <p:par>
                                <p:cTn id="17" presetID="31" presetClass="entr" presetSubtype="0" fill="hold" grpId="0" nodeType="withEffect">
                                  <p:stCondLst>
                                    <p:cond delay="3500"/>
                                  </p:stCondLst>
                                  <p:childTnLst>
                                    <p:set>
                                      <p:cBhvr>
                                        <p:cTn id="18" dur="1" fill="hold">
                                          <p:stCondLst>
                                            <p:cond delay="0"/>
                                          </p:stCondLst>
                                        </p:cTn>
                                        <p:tgtEl>
                                          <p:spTgt spid="3">
                                            <p:graphicEl>
                                              <a:dgm id="{1B438491-AB70-415B-B481-E3763DDEC0FC}"/>
                                            </p:graphicEl>
                                          </p:spTgt>
                                        </p:tgtEl>
                                        <p:attrNameLst>
                                          <p:attrName>style.visibility</p:attrName>
                                        </p:attrNameLst>
                                      </p:cBhvr>
                                      <p:to>
                                        <p:strVal val="visible"/>
                                      </p:to>
                                    </p:set>
                                    <p:anim calcmode="lin" valueType="num">
                                      <p:cBhvr>
                                        <p:cTn id="19" dur="1000" fill="hold"/>
                                        <p:tgtEl>
                                          <p:spTgt spid="3">
                                            <p:graphicEl>
                                              <a:dgm id="{1B438491-AB70-415B-B481-E3763DDEC0FC}"/>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1B438491-AB70-415B-B481-E3763DDEC0FC}"/>
                                            </p:graphicEl>
                                          </p:spTgt>
                                        </p:tgtEl>
                                        <p:attrNameLst>
                                          <p:attrName>ppt_h</p:attrName>
                                        </p:attrNameLst>
                                      </p:cBhvr>
                                      <p:tavLst>
                                        <p:tav tm="0">
                                          <p:val>
                                            <p:fltVal val="0"/>
                                          </p:val>
                                        </p:tav>
                                        <p:tav tm="100000">
                                          <p:val>
                                            <p:strVal val="#ppt_h"/>
                                          </p:val>
                                        </p:tav>
                                      </p:tavLst>
                                    </p:anim>
                                    <p:anim calcmode="lin" valueType="num">
                                      <p:cBhvr>
                                        <p:cTn id="21" dur="1000" fill="hold"/>
                                        <p:tgtEl>
                                          <p:spTgt spid="3">
                                            <p:graphicEl>
                                              <a:dgm id="{1B438491-AB70-415B-B481-E3763DDEC0FC}"/>
                                            </p:graphicEl>
                                          </p:spTgt>
                                        </p:tgtEl>
                                        <p:attrNameLst>
                                          <p:attrName>style.rotation</p:attrName>
                                        </p:attrNameLst>
                                      </p:cBhvr>
                                      <p:tavLst>
                                        <p:tav tm="0">
                                          <p:val>
                                            <p:fltVal val="90"/>
                                          </p:val>
                                        </p:tav>
                                        <p:tav tm="100000">
                                          <p:val>
                                            <p:fltVal val="0"/>
                                          </p:val>
                                        </p:tav>
                                      </p:tavLst>
                                    </p:anim>
                                    <p:animEffect transition="in" filter="fade">
                                      <p:cBhvr>
                                        <p:cTn id="22" dur="1000"/>
                                        <p:tgtEl>
                                          <p:spTgt spid="3">
                                            <p:graphicEl>
                                              <a:dgm id="{1B438491-AB70-415B-B481-E3763DDEC0FC}"/>
                                            </p:graphicEl>
                                          </p:spTgt>
                                        </p:tgtEl>
                                      </p:cBhvr>
                                    </p:animEffect>
                                  </p:childTnLst>
                                </p:cTn>
                              </p:par>
                              <p:par>
                                <p:cTn id="23" presetID="31" presetClass="entr" presetSubtype="0" fill="hold" grpId="0" nodeType="withEffect">
                                  <p:stCondLst>
                                    <p:cond delay="5000"/>
                                  </p:stCondLst>
                                  <p:childTnLst>
                                    <p:set>
                                      <p:cBhvr>
                                        <p:cTn id="24" dur="1" fill="hold">
                                          <p:stCondLst>
                                            <p:cond delay="0"/>
                                          </p:stCondLst>
                                        </p:cTn>
                                        <p:tgtEl>
                                          <p:spTgt spid="3">
                                            <p:graphicEl>
                                              <a:dgm id="{92415E3C-9B4B-4BAF-965C-21D4467B5E0C}"/>
                                            </p:graphicEl>
                                          </p:spTgt>
                                        </p:tgtEl>
                                        <p:attrNameLst>
                                          <p:attrName>style.visibility</p:attrName>
                                        </p:attrNameLst>
                                      </p:cBhvr>
                                      <p:to>
                                        <p:strVal val="visible"/>
                                      </p:to>
                                    </p:set>
                                    <p:anim calcmode="lin" valueType="num">
                                      <p:cBhvr>
                                        <p:cTn id="25" dur="1000" fill="hold"/>
                                        <p:tgtEl>
                                          <p:spTgt spid="3">
                                            <p:graphicEl>
                                              <a:dgm id="{92415E3C-9B4B-4BAF-965C-21D4467B5E0C}"/>
                                            </p:graphicEl>
                                          </p:spTgt>
                                        </p:tgtEl>
                                        <p:attrNameLst>
                                          <p:attrName>ppt_w</p:attrName>
                                        </p:attrNameLst>
                                      </p:cBhvr>
                                      <p:tavLst>
                                        <p:tav tm="0">
                                          <p:val>
                                            <p:fltVal val="0"/>
                                          </p:val>
                                        </p:tav>
                                        <p:tav tm="100000">
                                          <p:val>
                                            <p:strVal val="#ppt_w"/>
                                          </p:val>
                                        </p:tav>
                                      </p:tavLst>
                                    </p:anim>
                                    <p:anim calcmode="lin" valueType="num">
                                      <p:cBhvr>
                                        <p:cTn id="26" dur="1000" fill="hold"/>
                                        <p:tgtEl>
                                          <p:spTgt spid="3">
                                            <p:graphicEl>
                                              <a:dgm id="{92415E3C-9B4B-4BAF-965C-21D4467B5E0C}"/>
                                            </p:graphicEl>
                                          </p:spTgt>
                                        </p:tgtEl>
                                        <p:attrNameLst>
                                          <p:attrName>ppt_h</p:attrName>
                                        </p:attrNameLst>
                                      </p:cBhvr>
                                      <p:tavLst>
                                        <p:tav tm="0">
                                          <p:val>
                                            <p:fltVal val="0"/>
                                          </p:val>
                                        </p:tav>
                                        <p:tav tm="100000">
                                          <p:val>
                                            <p:strVal val="#ppt_h"/>
                                          </p:val>
                                        </p:tav>
                                      </p:tavLst>
                                    </p:anim>
                                    <p:anim calcmode="lin" valueType="num">
                                      <p:cBhvr>
                                        <p:cTn id="27" dur="1000" fill="hold"/>
                                        <p:tgtEl>
                                          <p:spTgt spid="3">
                                            <p:graphicEl>
                                              <a:dgm id="{92415E3C-9B4B-4BAF-965C-21D4467B5E0C}"/>
                                            </p:graphicEl>
                                          </p:spTgt>
                                        </p:tgtEl>
                                        <p:attrNameLst>
                                          <p:attrName>style.rotation</p:attrName>
                                        </p:attrNameLst>
                                      </p:cBhvr>
                                      <p:tavLst>
                                        <p:tav tm="0">
                                          <p:val>
                                            <p:fltVal val="90"/>
                                          </p:val>
                                        </p:tav>
                                        <p:tav tm="100000">
                                          <p:val>
                                            <p:fltVal val="0"/>
                                          </p:val>
                                        </p:tav>
                                      </p:tavLst>
                                    </p:anim>
                                    <p:animEffect transition="in" filter="fade">
                                      <p:cBhvr>
                                        <p:cTn id="28" dur="1000"/>
                                        <p:tgtEl>
                                          <p:spTgt spid="3">
                                            <p:graphicEl>
                                              <a:dgm id="{92415E3C-9B4B-4BAF-965C-21D4467B5E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0" name="Picture 4" descr="15"/>
          <p:cNvPicPr>
            <a:picLocks noChangeAspect="1"/>
          </p:cNvPicPr>
          <p:nvPr/>
        </p:nvPicPr>
        <p:blipFill>
          <a:blip r:embed="rId2"/>
          <a:stretch>
            <a:fillRect/>
          </a:stretch>
        </p:blipFill>
        <p:spPr>
          <a:xfrm>
            <a:off x="1600200" y="439569"/>
            <a:ext cx="9144000" cy="2057400"/>
          </a:xfrm>
          <a:prstGeom prst="rect">
            <a:avLst/>
          </a:prstGeom>
          <a:noFill/>
          <a:ln w="9525">
            <a:noFill/>
          </a:ln>
        </p:spPr>
      </p:pic>
      <p:sp>
        <p:nvSpPr>
          <p:cNvPr id="9221" name="Rectangle 5"/>
          <p:cNvSpPr/>
          <p:nvPr/>
        </p:nvSpPr>
        <p:spPr>
          <a:xfrm>
            <a:off x="5257800" y="1752600"/>
            <a:ext cx="1828800" cy="914400"/>
          </a:xfrm>
          <a:prstGeom prst="rect">
            <a:avLst/>
          </a:prstGeom>
          <a:noFill/>
          <a:ln w="9525">
            <a:noFill/>
          </a:ln>
        </p:spPr>
        <p:txBody>
          <a:bodyPr wrap="none" anchor="ctr"/>
          <a:lstStyle/>
          <a:p>
            <a:pPr algn="ctr" eaLnBrk="0" fontAlgn="base" hangingPunct="0">
              <a:spcBef>
                <a:spcPct val="0"/>
              </a:spcBef>
              <a:spcAft>
                <a:spcPct val="0"/>
              </a:spcAft>
            </a:pPr>
            <a:endParaRPr sz="3200" b="1" dirty="0">
              <a:solidFill>
                <a:srgbClr val="FF0066"/>
              </a:solidFill>
              <a:latin typeface="Tahoma" panose="020B0604030504040204" pitchFamily="34" charset="0"/>
              <a:ea typeface="Arial" panose="020B0604020202020204" pitchFamily="34" charset="0"/>
            </a:endParaRPr>
          </a:p>
        </p:txBody>
      </p:sp>
      <p:sp>
        <p:nvSpPr>
          <p:cNvPr id="9223" name="WordArt 7"/>
          <p:cNvSpPr>
            <a:spLocks noTextEdit="1"/>
          </p:cNvSpPr>
          <p:nvPr/>
        </p:nvSpPr>
        <p:spPr>
          <a:xfrm>
            <a:off x="641684" y="2164307"/>
            <a:ext cx="10924674" cy="2133600"/>
          </a:xfrm>
          <a:prstGeom prst="rect">
            <a:avLst/>
          </a:prstGeom>
        </p:spPr>
        <p:txBody>
          <a:bodyPr wrap="none" fromWordArt="1">
            <a:prstTxWarp prst="textDeflate">
              <a:avLst>
                <a:gd name="adj" fmla="val 26227"/>
              </a:avLst>
            </a:prstTxWarp>
            <a:normAutofit/>
          </a:bodyPr>
          <a:lstStyle/>
          <a:p>
            <a:pPr algn="ctr" eaLnBrk="0" fontAlgn="base" hangingPunct="0">
              <a:spcBef>
                <a:spcPct val="0"/>
              </a:spcBef>
              <a:spcAft>
                <a:spcPct val="0"/>
              </a:spcAft>
            </a:pPr>
            <a:r>
              <a:rPr lang="en-US" sz="4000" dirty="0">
                <a:ln w="9525" cap="flat" cmpd="sng">
                  <a:solidFill>
                    <a:srgbClr val="0000FF"/>
                  </a:solidFill>
                  <a:prstDash val="solid"/>
                  <a:headEnd type="none" w="med" len="med"/>
                  <a:tailEnd type="none" w="med" len="med"/>
                </a:ln>
                <a:solidFill>
                  <a:schemeClr val="accent1">
                    <a:lumMod val="75000"/>
                  </a:schemeClr>
                </a:solidFill>
                <a:latin typeface="Times New Roman" panose="02020603050405020304" pitchFamily="18" charset="0"/>
                <a:ea typeface="Times New Roman" panose="02020603050405020304" pitchFamily="18" charset="0"/>
              </a:rPr>
              <a:t>CHÚC BAN GIÁM KHẢO, QUÝ THẦY CÔ MẠNH KHỎE-HẠNH PHÚC</a:t>
            </a:r>
          </a:p>
        </p:txBody>
      </p:sp>
      <p:sp>
        <p:nvSpPr>
          <p:cNvPr id="100360" name="AutoShape 8"/>
          <p:cNvSpPr/>
          <p:nvPr/>
        </p:nvSpPr>
        <p:spPr>
          <a:xfrm>
            <a:off x="625642" y="5427831"/>
            <a:ext cx="2133600" cy="990600"/>
          </a:xfrm>
          <a:prstGeom prst="star32">
            <a:avLst>
              <a:gd name="adj" fmla="val 11069"/>
            </a:avLst>
          </a:prstGeom>
          <a:solidFill>
            <a:srgbClr val="FFFF00"/>
          </a:solidFill>
          <a:ln w="28575" cap="flat" cmpd="sng">
            <a:solidFill>
              <a:srgbClr val="CC99FF"/>
            </a:solidFill>
            <a:prstDash val="solid"/>
            <a:miter/>
            <a:headEnd type="none" w="med" len="med"/>
            <a:tailEnd type="none" w="med" len="med"/>
          </a:ln>
        </p:spPr>
        <p:txBody>
          <a:bodyPr wrap="none" anchor="ctr"/>
          <a:lstStyle/>
          <a:p>
            <a:pPr fontAlgn="base">
              <a:spcBef>
                <a:spcPct val="0"/>
              </a:spcBef>
              <a:spcAft>
                <a:spcPct val="0"/>
              </a:spcAft>
            </a:pPr>
            <a:endParaRPr dirty="0">
              <a:solidFill>
                <a:srgbClr val="000000"/>
              </a:solidFill>
            </a:endParaRPr>
          </a:p>
        </p:txBody>
      </p:sp>
      <p:sp>
        <p:nvSpPr>
          <p:cNvPr id="100361" name="AutoShape 9"/>
          <p:cNvSpPr/>
          <p:nvPr/>
        </p:nvSpPr>
        <p:spPr>
          <a:xfrm>
            <a:off x="9432758" y="5455529"/>
            <a:ext cx="2133600" cy="990600"/>
          </a:xfrm>
          <a:prstGeom prst="star32">
            <a:avLst>
              <a:gd name="adj" fmla="val 11069"/>
            </a:avLst>
          </a:prstGeom>
          <a:solidFill>
            <a:srgbClr val="FFFF00"/>
          </a:solidFill>
          <a:ln w="28575" cap="flat" cmpd="sng">
            <a:solidFill>
              <a:srgbClr val="CC99FF"/>
            </a:solidFill>
            <a:prstDash val="solid"/>
            <a:miter/>
            <a:headEnd type="none" w="med" len="med"/>
            <a:tailEnd type="none" w="med" len="med"/>
          </a:ln>
        </p:spPr>
        <p:txBody>
          <a:bodyPr wrap="none" anchor="ctr"/>
          <a:lstStyle/>
          <a:p>
            <a:pPr fontAlgn="base">
              <a:spcBef>
                <a:spcPct val="0"/>
              </a:spcBef>
              <a:spcAft>
                <a:spcPct val="0"/>
              </a:spcAft>
            </a:pPr>
            <a:endParaRPr dirty="0">
              <a:solidFill>
                <a:srgbClr val="000000"/>
              </a:solidFill>
            </a:endParaRPr>
          </a:p>
        </p:txBody>
      </p:sp>
      <p:sp>
        <p:nvSpPr>
          <p:cNvPr id="9227" name="Rectangle 11"/>
          <p:cNvSpPr/>
          <p:nvPr/>
        </p:nvSpPr>
        <p:spPr>
          <a:xfrm rot="-10800000" flipV="1">
            <a:off x="50300" y="0"/>
            <a:ext cx="12029404" cy="6856412"/>
          </a:xfrm>
          <a:prstGeom prst="rect">
            <a:avLst/>
          </a:prstGeom>
          <a:noFill/>
          <a:ln w="187325" cap="flat" cmpd="sng">
            <a:pattFill prst="sphere">
              <a:fgClr>
                <a:srgbClr val="000000"/>
              </a:fgClr>
              <a:bgClr>
                <a:srgbClr val="12EE37"/>
              </a:bgClr>
            </a:pattFill>
            <a:prstDash val="solid"/>
            <a:miter/>
            <a:headEnd type="none" w="med" len="med"/>
            <a:tailEnd type="none" w="med" len="med"/>
          </a:ln>
        </p:spPr>
        <p:txBody>
          <a:bodyPr lIns="0" tIns="0" rIns="0" bIns="0" anchor="ctr"/>
          <a:lstStyle/>
          <a:p>
            <a:pPr algn="ctr" fontAlgn="base">
              <a:spcBef>
                <a:spcPct val="0"/>
              </a:spcBef>
              <a:spcAft>
                <a:spcPct val="0"/>
              </a:spcAft>
            </a:pPr>
            <a:endParaRPr dirty="0">
              <a:solidFill>
                <a:srgbClr val="000000"/>
              </a:solidFill>
            </a:endParaRPr>
          </a:p>
        </p:txBody>
      </p:sp>
      <p:sp>
        <p:nvSpPr>
          <p:cNvPr id="11" name="Rectangle 10" descr="foto35q"/>
          <p:cNvSpPr/>
          <p:nvPr/>
        </p:nvSpPr>
        <p:spPr>
          <a:xfrm>
            <a:off x="2374233" y="3594479"/>
            <a:ext cx="7860630" cy="2133600"/>
          </a:xfrm>
          <a:prstGeom prst="rect">
            <a:avLst/>
          </a:prstGeom>
        </p:spPr>
        <p:txBody>
          <a:bodyPr wrap="none" fromWordArt="1">
            <a:prstTxWarp prst="textWave1">
              <a:avLst>
                <a:gd name="adj1" fmla="val 13005"/>
                <a:gd name="adj2" fmla="val 0"/>
              </a:avLst>
            </a:prstTxWarp>
            <a:normAutofit/>
          </a:bodyPr>
          <a:lstStyle/>
          <a:p>
            <a:pPr algn="ctr" fontAlgn="base">
              <a:spcBef>
                <a:spcPct val="0"/>
              </a:spcBef>
              <a:spcAft>
                <a:spcPct val="0"/>
              </a:spcAft>
            </a:pPr>
            <a:r>
              <a:rPr lang="en-US" sz="3600" b="1" dirty="0">
                <a:ln w="9525" cap="flat" cmpd="sng">
                  <a:solidFill>
                    <a:srgbClr val="FF0000"/>
                  </a:solidFill>
                  <a:prstDash val="solid"/>
                  <a:headEnd type="none" w="med" len="med"/>
                  <a:tailEnd type="none" w="med" len="med"/>
                </a:ln>
                <a:blipFill rotWithShape="0">
                  <a:blip r:embed="rId3"/>
                  <a:stretch>
                    <a:fillRect/>
                  </a:stretch>
                </a:blip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XIN TRÂN TRỌNG CẢM ƠN!</a:t>
            </a:r>
          </a:p>
        </p:txBody>
      </p:sp>
      <p:pic>
        <p:nvPicPr>
          <p:cNvPr id="10" name="Picture 6" descr="GRANS024">
            <a:extLst>
              <a:ext uri="{FF2B5EF4-FFF2-40B4-BE49-F238E27FC236}">
                <a16:creationId xmlns="" xmlns:a16="http://schemas.microsoft.com/office/drawing/2014/main" id="{7603E3D8-BC7F-4D83-8A33-CC9A6C6D57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0700" flipH="1">
            <a:off x="5404527" y="902249"/>
            <a:ext cx="1447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38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0360"/>
                                        </p:tgtEl>
                                        <p:attrNameLst>
                                          <p:attrName>style.visibility</p:attrName>
                                        </p:attrNameLst>
                                      </p:cBhvr>
                                      <p:to>
                                        <p:strVal val="visible"/>
                                      </p:to>
                                    </p:set>
                                    <p:animEffect transition="in" filter="fade">
                                      <p:cBhvr>
                                        <p:cTn id="7" dur="770" decel="100000"/>
                                        <p:tgtEl>
                                          <p:spTgt spid="100360"/>
                                        </p:tgtEl>
                                      </p:cBhvr>
                                    </p:animEffect>
                                    <p:animScale>
                                      <p:cBhvr>
                                        <p:cTn id="8" dur="770" decel="100000"/>
                                        <p:tgtEl>
                                          <p:spTgt spid="100360"/>
                                        </p:tgtEl>
                                      </p:cBhvr>
                                      <p:from x="10000" y="10000"/>
                                      <p:to x="200000" y="450000"/>
                                    </p:animScale>
                                    <p:animScale>
                                      <p:cBhvr>
                                        <p:cTn id="9" dur="1230" accel="100000" fill="hold">
                                          <p:stCondLst>
                                            <p:cond delay="770"/>
                                          </p:stCondLst>
                                        </p:cTn>
                                        <p:tgtEl>
                                          <p:spTgt spid="100360"/>
                                        </p:tgtEl>
                                      </p:cBhvr>
                                      <p:from x="200000" y="450000"/>
                                      <p:to x="100000" y="100000"/>
                                    </p:animScale>
                                    <p:set>
                                      <p:cBhvr>
                                        <p:cTn id="10" dur="770" fill="hold"/>
                                        <p:tgtEl>
                                          <p:spTgt spid="100360"/>
                                        </p:tgtEl>
                                        <p:attrNameLst>
                                          <p:attrName>ppt_x</p:attrName>
                                        </p:attrNameLst>
                                      </p:cBhvr>
                                      <p:to>
                                        <p:strVal val="(0.5)"/>
                                      </p:to>
                                    </p:set>
                                    <p:anim from="(0.5)" to="(#ppt_x)" calcmode="lin" valueType="num">
                                      <p:cBhvr>
                                        <p:cTn id="11" dur="1230" accel="100000" fill="hold">
                                          <p:stCondLst>
                                            <p:cond delay="770"/>
                                          </p:stCondLst>
                                        </p:cTn>
                                        <p:tgtEl>
                                          <p:spTgt spid="100360"/>
                                        </p:tgtEl>
                                        <p:attrNameLst>
                                          <p:attrName>ppt_x</p:attrName>
                                        </p:attrNameLst>
                                      </p:cBhvr>
                                    </p:anim>
                                    <p:set>
                                      <p:cBhvr>
                                        <p:cTn id="12" dur="770" fill="hold"/>
                                        <p:tgtEl>
                                          <p:spTgt spid="100360"/>
                                        </p:tgtEl>
                                        <p:attrNameLst>
                                          <p:attrName>ppt_y</p:attrName>
                                        </p:attrNameLst>
                                      </p:cBhvr>
                                      <p:to>
                                        <p:strVal val="(#ppt_y+0.4)"/>
                                      </p:to>
                                    </p:set>
                                    <p:anim from="(#ppt_y+0.4)" to="(#ppt_y)" calcmode="lin" valueType="num">
                                      <p:cBhvr>
                                        <p:cTn id="13" dur="1230" accel="100000" fill="hold">
                                          <p:stCondLst>
                                            <p:cond delay="770"/>
                                          </p:stCondLst>
                                        </p:cTn>
                                        <p:tgtEl>
                                          <p:spTgt spid="100360"/>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100360"/>
                                        </p:tgtEl>
                                        <p:attrNameLst>
                                          <p:attrName>r</p:attrName>
                                        </p:attrNameLst>
                                      </p:cBhvr>
                                    </p:animRot>
                                  </p:childTnLst>
                                </p:cTn>
                              </p:par>
                              <p:par>
                                <p:cTn id="16" presetID="8" presetClass="emph" presetSubtype="0" fill="hold" grpId="2" nodeType="withEffect">
                                  <p:stCondLst>
                                    <p:cond delay="0"/>
                                  </p:stCondLst>
                                  <p:childTnLst>
                                    <p:animRot by="21600000">
                                      <p:cBhvr>
                                        <p:cTn id="17" dur="2000" fill="hold"/>
                                        <p:tgtEl>
                                          <p:spTgt spid="100360"/>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100361"/>
                                        </p:tgtEl>
                                        <p:attrNameLst>
                                          <p:attrName>style.visibility</p:attrName>
                                        </p:attrNameLst>
                                      </p:cBhvr>
                                      <p:to>
                                        <p:strVal val="visible"/>
                                      </p:to>
                                    </p:set>
                                    <p:animEffect transition="in" filter="fade">
                                      <p:cBhvr>
                                        <p:cTn id="20" dur="770" decel="100000"/>
                                        <p:tgtEl>
                                          <p:spTgt spid="100361"/>
                                        </p:tgtEl>
                                      </p:cBhvr>
                                    </p:animEffect>
                                    <p:animScale>
                                      <p:cBhvr>
                                        <p:cTn id="21" dur="770" decel="100000"/>
                                        <p:tgtEl>
                                          <p:spTgt spid="100361"/>
                                        </p:tgtEl>
                                      </p:cBhvr>
                                      <p:from x="10000" y="10000"/>
                                      <p:to x="200000" y="450000"/>
                                    </p:animScale>
                                    <p:animScale>
                                      <p:cBhvr>
                                        <p:cTn id="22" dur="1230" accel="100000" fill="hold">
                                          <p:stCondLst>
                                            <p:cond delay="770"/>
                                          </p:stCondLst>
                                        </p:cTn>
                                        <p:tgtEl>
                                          <p:spTgt spid="100361"/>
                                        </p:tgtEl>
                                      </p:cBhvr>
                                      <p:from x="200000" y="450000"/>
                                      <p:to x="100000" y="100000"/>
                                    </p:animScale>
                                    <p:set>
                                      <p:cBhvr>
                                        <p:cTn id="23" dur="770" fill="hold"/>
                                        <p:tgtEl>
                                          <p:spTgt spid="100361"/>
                                        </p:tgtEl>
                                        <p:attrNameLst>
                                          <p:attrName>ppt_x</p:attrName>
                                        </p:attrNameLst>
                                      </p:cBhvr>
                                      <p:to>
                                        <p:strVal val="(0.5)"/>
                                      </p:to>
                                    </p:set>
                                    <p:anim from="(0.5)" to="(#ppt_x)" calcmode="lin" valueType="num">
                                      <p:cBhvr>
                                        <p:cTn id="24" dur="1230" accel="100000" fill="hold">
                                          <p:stCondLst>
                                            <p:cond delay="770"/>
                                          </p:stCondLst>
                                        </p:cTn>
                                        <p:tgtEl>
                                          <p:spTgt spid="100361"/>
                                        </p:tgtEl>
                                        <p:attrNameLst>
                                          <p:attrName>ppt_x</p:attrName>
                                        </p:attrNameLst>
                                      </p:cBhvr>
                                    </p:anim>
                                    <p:set>
                                      <p:cBhvr>
                                        <p:cTn id="25" dur="770" fill="hold"/>
                                        <p:tgtEl>
                                          <p:spTgt spid="100361"/>
                                        </p:tgtEl>
                                        <p:attrNameLst>
                                          <p:attrName>ppt_y</p:attrName>
                                        </p:attrNameLst>
                                      </p:cBhvr>
                                      <p:to>
                                        <p:strVal val="(#ppt_y+0.4)"/>
                                      </p:to>
                                    </p:set>
                                    <p:anim from="(#ppt_y+0.4)" to="(#ppt_y)" calcmode="lin" valueType="num">
                                      <p:cBhvr>
                                        <p:cTn id="26" dur="1230" accel="100000" fill="hold">
                                          <p:stCondLst>
                                            <p:cond delay="770"/>
                                          </p:stCondLst>
                                        </p:cTn>
                                        <p:tgtEl>
                                          <p:spTgt spid="100361"/>
                                        </p:tgtEl>
                                        <p:attrNameLst>
                                          <p:attrName>ppt_y</p:attrName>
                                        </p:attrNameLst>
                                      </p:cBhvr>
                                    </p:anim>
                                  </p:childTnLst>
                                </p:cTn>
                              </p:par>
                              <p:par>
                                <p:cTn id="27" presetID="8" presetClass="emph" presetSubtype="0" repeatCount="indefinite" fill="hold" grpId="1" nodeType="withEffect">
                                  <p:stCondLst>
                                    <p:cond delay="0"/>
                                  </p:stCondLst>
                                  <p:childTnLst>
                                    <p:animRot by="21600000">
                                      <p:cBhvr>
                                        <p:cTn id="28" dur="2000" fill="hold"/>
                                        <p:tgtEl>
                                          <p:spTgt spid="100361"/>
                                        </p:tgtEl>
                                        <p:attrNameLst>
                                          <p:attrName>r</p:attrName>
                                        </p:attrNameLst>
                                      </p:cBhvr>
                                    </p:animRot>
                                  </p:childTnLst>
                                </p:cTn>
                              </p:par>
                              <p:par>
                                <p:cTn id="29" presetID="8" presetClass="emph" presetSubtype="0" fill="hold" grpId="2" nodeType="withEffect">
                                  <p:stCondLst>
                                    <p:cond delay="0"/>
                                  </p:stCondLst>
                                  <p:childTnLst>
                                    <p:animRot by="21600000">
                                      <p:cBhvr>
                                        <p:cTn id="30" dur="2000" fill="hold"/>
                                        <p:tgtEl>
                                          <p:spTgt spid="100361"/>
                                        </p:tgtEl>
                                        <p:attrNameLst>
                                          <p:attrName>r</p:attrName>
                                        </p:attrNameLst>
                                      </p:cBhvr>
                                    </p:animRot>
                                  </p:childTnLst>
                                </p:cTn>
                              </p:par>
                              <p:par>
                                <p:cTn id="31" presetID="21"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4)">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60" grpId="1" animBg="1"/>
      <p:bldP spid="100360" grpId="2" animBg="1"/>
      <p:bldP spid="100361" grpId="0" animBg="1"/>
      <p:bldP spid="100361" grpId="1" animBg="1"/>
      <p:bldP spid="10036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D4BD417-AAE8-47EE-8318-26D1980C504B}"/>
              </a:ext>
            </a:extLst>
          </p:cNvPr>
          <p:cNvSpPr txBox="1"/>
          <p:nvPr/>
        </p:nvSpPr>
        <p:spPr>
          <a:xfrm>
            <a:off x="203287" y="66817"/>
            <a:ext cx="11988713" cy="963341"/>
          </a:xfrm>
          <a:prstGeom prst="rect">
            <a:avLst/>
          </a:prstGeom>
          <a:noFill/>
        </p:spPr>
        <p:txBody>
          <a:bodyPr wrap="square">
            <a:spAutoFit/>
          </a:bodyPr>
          <a:lstStyle/>
          <a:p>
            <a:pPr algn="just">
              <a:lnSpc>
                <a:spcPct val="115000"/>
              </a:lnSpc>
              <a:spcAft>
                <a:spcPts val="600"/>
              </a:spcAft>
            </a:pP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pt-B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PHẦN MỞ ĐẦU</a:t>
            </a:r>
          </a:p>
          <a:p>
            <a:endParaRPr lang="en-US" sz="2400" dirty="0" err="1" smtClean="0">
              <a:latin typeface="Times New Roman" pitchFamily="18" charset="0"/>
              <a:cs typeface="Times New Roman" pitchFamily="18" charset="0"/>
            </a:endParaRPr>
          </a:p>
        </p:txBody>
      </p:sp>
      <p:sp>
        <p:nvSpPr>
          <p:cNvPr id="10" name="Rectangle 4"/>
          <p:cNvSpPr>
            <a:spLocks noChangeArrowheads="1"/>
          </p:cNvSpPr>
          <p:nvPr/>
        </p:nvSpPr>
        <p:spPr bwMode="auto">
          <a:xfrm>
            <a:off x="65320" y="889804"/>
            <a:ext cx="1199605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bậc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bước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thành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làm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rất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cần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thiết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việc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dạy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bộ</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môn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thể</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bậc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không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giúp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sức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khỏe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tốt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giúp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giúp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nhận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xét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đúng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đẹp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biết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vấn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đề</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cuộc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hàng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ngày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Vì</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thực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tế</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dạy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bộ</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môn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thể</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Thạnh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thân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nhận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thấy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người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giáo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viên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thể</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cần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phải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giáo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thực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tế</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Thạnh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đã</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mạnh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dạn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chọn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giải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nâng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thông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dạy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môn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thể</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Rèn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ý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thức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tự</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tự</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rèn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xử</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lý</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tình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huống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vượt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chướng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rèn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phòng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đuối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nước.Qua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để</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nhằm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mục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đích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rèn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1551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D4BD417-AAE8-47EE-8318-26D1980C504B}"/>
              </a:ext>
            </a:extLst>
          </p:cNvPr>
          <p:cNvSpPr txBox="1"/>
          <p:nvPr/>
        </p:nvSpPr>
        <p:spPr>
          <a:xfrm>
            <a:off x="203286" y="1503"/>
            <a:ext cx="11988713" cy="483017"/>
          </a:xfrm>
          <a:prstGeom prst="rect">
            <a:avLst/>
          </a:prstGeom>
          <a:noFill/>
        </p:spPr>
        <p:txBody>
          <a:bodyPr wrap="square">
            <a:spAutoFit/>
          </a:bodyPr>
          <a:lstStyle/>
          <a:p>
            <a:pPr algn="just">
              <a:lnSpc>
                <a:spcPct val="115000"/>
              </a:lnSpc>
              <a:spcAft>
                <a:spcPts val="600"/>
              </a:spcAft>
            </a:pPr>
            <a:r>
              <a:rPr lang="pt-B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1. PHẦN MỞ ĐẦU:</a:t>
            </a:r>
          </a:p>
        </p:txBody>
      </p:sp>
      <p:graphicFrame>
        <p:nvGraphicFramePr>
          <p:cNvPr id="9" name="Table 8"/>
          <p:cNvGraphicFramePr>
            <a:graphicFrameLocks noGrp="1"/>
          </p:cNvGraphicFramePr>
          <p:nvPr>
            <p:extLst>
              <p:ext uri="{D42A27DB-BD31-4B8C-83A1-F6EECF244321}">
                <p14:modId xmlns:p14="http://schemas.microsoft.com/office/powerpoint/2010/main" val="1364435874"/>
              </p:ext>
            </p:extLst>
          </p:nvPr>
        </p:nvGraphicFramePr>
        <p:xfrm>
          <a:off x="2311193" y="1182485"/>
          <a:ext cx="7137628" cy="1828800"/>
        </p:xfrm>
        <a:graphic>
          <a:graphicData uri="http://schemas.openxmlformats.org/drawingml/2006/table">
            <a:tbl>
              <a:tblPr>
                <a:tableStyleId>{5C22544A-7EE6-4342-B048-85BDC9FD1C3A}</a:tableStyleId>
              </a:tblPr>
              <a:tblGrid>
                <a:gridCol w="1035775"/>
                <a:gridCol w="697399"/>
                <a:gridCol w="1238322"/>
                <a:gridCol w="1238322"/>
                <a:gridCol w="1463905"/>
                <a:gridCol w="1463905"/>
              </a:tblGrid>
              <a:tr h="167005">
                <a:tc rowSpan="2">
                  <a:txBody>
                    <a:bodyPr/>
                    <a:lstStyle/>
                    <a:p>
                      <a:pPr algn="just">
                        <a:lnSpc>
                          <a:spcPct val="150000"/>
                        </a:lnSpc>
                        <a:spcAft>
                          <a:spcPts val="0"/>
                        </a:spcAft>
                      </a:pPr>
                      <a:r>
                        <a:rPr lang="en-US" sz="2000" dirty="0" err="1">
                          <a:effectLst/>
                        </a:rPr>
                        <a:t>Giai</a:t>
                      </a:r>
                      <a:r>
                        <a:rPr lang="en-US" sz="2000" dirty="0">
                          <a:effectLst/>
                        </a:rPr>
                        <a:t> </a:t>
                      </a:r>
                      <a:r>
                        <a:rPr lang="en-US" sz="2000" dirty="0" err="1">
                          <a:effectLst/>
                        </a:rPr>
                        <a:t>đoạn</a:t>
                      </a:r>
                      <a:endParaRPr lang="en-US" sz="2000" dirty="0">
                        <a:effectLst/>
                        <a:latin typeface="Times New Roman"/>
                        <a:ea typeface="Times New Roman"/>
                      </a:endParaRPr>
                    </a:p>
                  </a:txBody>
                  <a:tcPr marL="68580" marR="68580" marT="0" marB="0" anchor="ctr"/>
                </a:tc>
                <a:tc rowSpan="2">
                  <a:txBody>
                    <a:bodyPr/>
                    <a:lstStyle/>
                    <a:p>
                      <a:pPr algn="just">
                        <a:lnSpc>
                          <a:spcPct val="150000"/>
                        </a:lnSpc>
                        <a:spcAft>
                          <a:spcPts val="0"/>
                        </a:spcAft>
                      </a:pPr>
                      <a:r>
                        <a:rPr lang="en-US" sz="2000" dirty="0">
                          <a:effectLst/>
                        </a:rPr>
                        <a:t>TSHS</a:t>
                      </a:r>
                      <a:endParaRPr lang="en-US" sz="2000" dirty="0">
                        <a:effectLst/>
                        <a:latin typeface="Times New Roman"/>
                        <a:ea typeface="Times New Roman"/>
                      </a:endParaRPr>
                    </a:p>
                  </a:txBody>
                  <a:tcPr marL="68580" marR="68580" marT="0" marB="0" anchor="ctr"/>
                </a:tc>
                <a:tc gridSpan="2">
                  <a:txBody>
                    <a:bodyPr/>
                    <a:lstStyle/>
                    <a:p>
                      <a:pPr algn="just">
                        <a:lnSpc>
                          <a:spcPct val="150000"/>
                        </a:lnSpc>
                        <a:spcAft>
                          <a:spcPts val="0"/>
                        </a:spcAft>
                      </a:pPr>
                      <a:r>
                        <a:rPr lang="en-US" sz="2000">
                          <a:effectLst/>
                        </a:rPr>
                        <a:t>Vận dụng được KNS</a:t>
                      </a:r>
                      <a:endParaRPr lang="en-US" sz="2000">
                        <a:effectLst/>
                        <a:latin typeface="Times New Roman"/>
                        <a:ea typeface="Times New Roman"/>
                      </a:endParaRPr>
                    </a:p>
                  </a:txBody>
                  <a:tcPr marL="68580" marR="68580" marT="0" marB="0"/>
                </a:tc>
                <a:tc hMerge="1">
                  <a:txBody>
                    <a:bodyPr/>
                    <a:lstStyle/>
                    <a:p>
                      <a:endParaRPr lang="en-US"/>
                    </a:p>
                  </a:txBody>
                  <a:tcPr/>
                </a:tc>
                <a:tc gridSpan="2">
                  <a:txBody>
                    <a:bodyPr/>
                    <a:lstStyle/>
                    <a:p>
                      <a:pPr algn="just">
                        <a:lnSpc>
                          <a:spcPct val="150000"/>
                        </a:lnSpc>
                        <a:spcAft>
                          <a:spcPts val="0"/>
                        </a:spcAft>
                      </a:pPr>
                      <a:r>
                        <a:rPr lang="en-US" sz="2000">
                          <a:effectLst/>
                        </a:rPr>
                        <a:t>Chưa vận dụng được KNS</a:t>
                      </a:r>
                      <a:endParaRPr lang="en-US" sz="2000">
                        <a:effectLst/>
                        <a:latin typeface="Times New Roman"/>
                        <a:ea typeface="Times New Roman"/>
                      </a:endParaRPr>
                    </a:p>
                  </a:txBody>
                  <a:tcPr marL="68580" marR="68580" marT="0" marB="0"/>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algn="just">
                        <a:lnSpc>
                          <a:spcPct val="150000"/>
                        </a:lnSpc>
                        <a:spcAft>
                          <a:spcPts val="0"/>
                        </a:spcAft>
                      </a:pPr>
                      <a:r>
                        <a:rPr lang="en-US" sz="2000">
                          <a:effectLst/>
                        </a:rPr>
                        <a:t>SL</a:t>
                      </a:r>
                      <a:endParaRPr lang="en-US" sz="2000">
                        <a:effectLst/>
                        <a:latin typeface="Times New Roman"/>
                        <a:ea typeface="Times New Roman"/>
                      </a:endParaRPr>
                    </a:p>
                  </a:txBody>
                  <a:tcPr marL="68580" marR="68580" marT="0" marB="0"/>
                </a:tc>
                <a:tc>
                  <a:txBody>
                    <a:bodyPr/>
                    <a:lstStyle/>
                    <a:p>
                      <a:pPr algn="just">
                        <a:lnSpc>
                          <a:spcPct val="150000"/>
                        </a:lnSpc>
                        <a:spcAft>
                          <a:spcPts val="0"/>
                        </a:spcAft>
                      </a:pPr>
                      <a:r>
                        <a:rPr lang="en-US" sz="2000">
                          <a:effectLst/>
                        </a:rPr>
                        <a:t>TL</a:t>
                      </a:r>
                      <a:endParaRPr lang="en-US" sz="2000">
                        <a:effectLst/>
                        <a:latin typeface="Times New Roman"/>
                        <a:ea typeface="Times New Roman"/>
                      </a:endParaRPr>
                    </a:p>
                  </a:txBody>
                  <a:tcPr marL="68580" marR="68580" marT="0" marB="0"/>
                </a:tc>
                <a:tc>
                  <a:txBody>
                    <a:bodyPr/>
                    <a:lstStyle/>
                    <a:p>
                      <a:pPr algn="just">
                        <a:lnSpc>
                          <a:spcPct val="150000"/>
                        </a:lnSpc>
                        <a:spcAft>
                          <a:spcPts val="0"/>
                        </a:spcAft>
                      </a:pPr>
                      <a:r>
                        <a:rPr lang="en-US" sz="2000">
                          <a:effectLst/>
                        </a:rPr>
                        <a:t>SL</a:t>
                      </a:r>
                      <a:endParaRPr lang="en-US" sz="2000">
                        <a:effectLst/>
                        <a:latin typeface="Times New Roman"/>
                        <a:ea typeface="Times New Roman"/>
                      </a:endParaRPr>
                    </a:p>
                  </a:txBody>
                  <a:tcPr marL="68580" marR="68580" marT="0" marB="0"/>
                </a:tc>
                <a:tc>
                  <a:txBody>
                    <a:bodyPr/>
                    <a:lstStyle/>
                    <a:p>
                      <a:pPr algn="just">
                        <a:lnSpc>
                          <a:spcPct val="150000"/>
                        </a:lnSpc>
                        <a:spcAft>
                          <a:spcPts val="0"/>
                        </a:spcAft>
                      </a:pPr>
                      <a:r>
                        <a:rPr lang="en-US" sz="2000">
                          <a:effectLst/>
                        </a:rPr>
                        <a:t>TL</a:t>
                      </a:r>
                      <a:endParaRPr lang="en-US" sz="2000">
                        <a:effectLst/>
                        <a:latin typeface="Times New Roman"/>
                        <a:ea typeface="Times New Roman"/>
                      </a:endParaRPr>
                    </a:p>
                  </a:txBody>
                  <a:tcPr marL="68580" marR="68580" marT="0" marB="0"/>
                </a:tc>
              </a:tr>
              <a:tr h="0">
                <a:tc>
                  <a:txBody>
                    <a:bodyPr/>
                    <a:lstStyle/>
                    <a:p>
                      <a:pPr algn="just">
                        <a:lnSpc>
                          <a:spcPct val="150000"/>
                        </a:lnSpc>
                        <a:spcAft>
                          <a:spcPts val="0"/>
                        </a:spcAft>
                      </a:pPr>
                      <a:r>
                        <a:rPr lang="en-US" sz="2000">
                          <a:effectLst/>
                        </a:rPr>
                        <a:t>Đầu năm</a:t>
                      </a:r>
                      <a:endParaRPr lang="en-US" sz="2000">
                        <a:effectLst/>
                        <a:latin typeface="Times New Roman"/>
                        <a:ea typeface="Times New Roman"/>
                      </a:endParaRPr>
                    </a:p>
                  </a:txBody>
                  <a:tcPr marL="68580" marR="68580" marT="0" marB="0"/>
                </a:tc>
                <a:tc>
                  <a:txBody>
                    <a:bodyPr/>
                    <a:lstStyle/>
                    <a:p>
                      <a:pPr algn="ctr">
                        <a:lnSpc>
                          <a:spcPct val="150000"/>
                        </a:lnSpc>
                        <a:spcAft>
                          <a:spcPts val="0"/>
                        </a:spcAft>
                      </a:pPr>
                      <a:r>
                        <a:rPr lang="en-US" sz="2000">
                          <a:effectLst/>
                        </a:rPr>
                        <a:t>70</a:t>
                      </a:r>
                      <a:endParaRPr lang="en-US" sz="2000">
                        <a:effectLst/>
                        <a:latin typeface="Times New Roman"/>
                        <a:ea typeface="Times New Roman"/>
                      </a:endParaRPr>
                    </a:p>
                  </a:txBody>
                  <a:tcPr marL="68580" marR="68580" marT="0" marB="0"/>
                </a:tc>
                <a:tc>
                  <a:txBody>
                    <a:bodyPr/>
                    <a:lstStyle/>
                    <a:p>
                      <a:pPr algn="ctr">
                        <a:lnSpc>
                          <a:spcPct val="150000"/>
                        </a:lnSpc>
                        <a:spcAft>
                          <a:spcPts val="0"/>
                        </a:spcAft>
                      </a:pPr>
                      <a:r>
                        <a:rPr lang="en-US" sz="2000">
                          <a:effectLst/>
                        </a:rPr>
                        <a:t>30</a:t>
                      </a:r>
                      <a:endParaRPr lang="en-US" sz="2000">
                        <a:effectLst/>
                        <a:latin typeface="Times New Roman"/>
                        <a:ea typeface="Times New Roman"/>
                      </a:endParaRPr>
                    </a:p>
                  </a:txBody>
                  <a:tcPr marL="68580" marR="68580" marT="0" marB="0"/>
                </a:tc>
                <a:tc>
                  <a:txBody>
                    <a:bodyPr/>
                    <a:lstStyle/>
                    <a:p>
                      <a:pPr algn="ctr">
                        <a:lnSpc>
                          <a:spcPct val="150000"/>
                        </a:lnSpc>
                        <a:spcAft>
                          <a:spcPts val="0"/>
                        </a:spcAft>
                      </a:pPr>
                      <a:r>
                        <a:rPr lang="en-US" sz="2000" dirty="0">
                          <a:effectLst/>
                        </a:rPr>
                        <a:t>43%</a:t>
                      </a:r>
                      <a:endParaRPr lang="en-US" sz="2000" dirty="0">
                        <a:effectLst/>
                        <a:latin typeface="Times New Roman"/>
                        <a:ea typeface="Times New Roman"/>
                      </a:endParaRPr>
                    </a:p>
                  </a:txBody>
                  <a:tcPr marL="68580" marR="68580" marT="0" marB="0"/>
                </a:tc>
                <a:tc>
                  <a:txBody>
                    <a:bodyPr/>
                    <a:lstStyle/>
                    <a:p>
                      <a:pPr algn="ctr">
                        <a:lnSpc>
                          <a:spcPct val="150000"/>
                        </a:lnSpc>
                        <a:spcAft>
                          <a:spcPts val="0"/>
                        </a:spcAft>
                      </a:pPr>
                      <a:r>
                        <a:rPr lang="en-US" sz="2000">
                          <a:effectLst/>
                        </a:rPr>
                        <a:t>40</a:t>
                      </a:r>
                      <a:endParaRPr lang="en-US" sz="2000">
                        <a:effectLst/>
                        <a:latin typeface="Times New Roman"/>
                        <a:ea typeface="Times New Roman"/>
                      </a:endParaRPr>
                    </a:p>
                  </a:txBody>
                  <a:tcPr marL="68580" marR="68580" marT="0" marB="0"/>
                </a:tc>
                <a:tc>
                  <a:txBody>
                    <a:bodyPr/>
                    <a:lstStyle/>
                    <a:p>
                      <a:pPr algn="ctr">
                        <a:lnSpc>
                          <a:spcPct val="150000"/>
                        </a:lnSpc>
                        <a:spcAft>
                          <a:spcPts val="0"/>
                        </a:spcAft>
                      </a:pPr>
                      <a:r>
                        <a:rPr lang="en-US" sz="2000" dirty="0">
                          <a:effectLst/>
                        </a:rPr>
                        <a:t>57%</a:t>
                      </a:r>
                      <a:endParaRPr lang="en-US" sz="2000" dirty="0">
                        <a:effectLst/>
                        <a:latin typeface="Times New Roman"/>
                        <a:ea typeface="Times New Roman"/>
                      </a:endParaRPr>
                    </a:p>
                  </a:txBody>
                  <a:tcPr marL="68580" marR="68580" marT="0" marB="0"/>
                </a:tc>
              </a:tr>
            </a:tbl>
          </a:graphicData>
        </a:graphic>
      </p:graphicFrame>
      <p:sp>
        <p:nvSpPr>
          <p:cNvPr id="10" name="Rectangle 4"/>
          <p:cNvSpPr>
            <a:spLocks noChangeArrowheads="1"/>
          </p:cNvSpPr>
          <p:nvPr/>
        </p:nvSpPr>
        <p:spPr bwMode="auto">
          <a:xfrm>
            <a:off x="65320" y="3076627"/>
            <a:ext cx="119960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nl-NL"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khảo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sát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như</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trên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nhận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thấy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vẫn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cần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thiết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nl-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 tìm hiểu, tôi đã nắm được một số nguyên nhân sau: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Do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hiểu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biết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đúng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đắn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chướng</a:t>
            </a: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ngại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Do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rụt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rè</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nhút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nhát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tự</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nâng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thành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Do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kỹ</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để</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áp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cuộc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hằng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ngày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1450" algn="l"/>
                <a:tab pos="569913" algn="l"/>
                <a:tab pos="5246688"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Đẩy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mạnh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ngoại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khóa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phòng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chống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tai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nạn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đuối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phổ</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bơi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lội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2112024" y="522959"/>
            <a:ext cx="7201010" cy="461665"/>
          </a:xfrm>
          <a:prstGeom prst="rect">
            <a:avLst/>
          </a:prstGeom>
        </p:spPr>
        <p:txBody>
          <a:bodyPr wrap="none">
            <a:spAutoFit/>
          </a:bodyPr>
          <a:lstStyle/>
          <a:p>
            <a:r>
              <a:rPr lang="en-US" sz="2400" dirty="0">
                <a:latin typeface="Arial" pitchFamily="34" charset="0"/>
                <a:ea typeface="Times New Roman" pitchFamily="18" charset="0"/>
                <a:cs typeface="Arial" pitchFamily="34" charset="0"/>
              </a:rPr>
              <a:t> Qua </a:t>
            </a:r>
            <a:r>
              <a:rPr lang="en-US" sz="2400" dirty="0" err="1">
                <a:latin typeface="Arial" pitchFamily="34" charset="0"/>
                <a:ea typeface="Times New Roman" pitchFamily="18" charset="0"/>
                <a:cs typeface="Arial" pitchFamily="34" charset="0"/>
              </a:rPr>
              <a:t>khảo</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sát</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tập</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luyện</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đầu</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năm</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kết</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quả</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như</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sau</a:t>
            </a:r>
            <a:r>
              <a:rPr lang="en-US" sz="2400" dirty="0">
                <a:latin typeface="Arial" pitchFamily="34" charset="0"/>
                <a:ea typeface="Times New Roman" pitchFamily="18" charset="0"/>
                <a:cs typeface="Arial" pitchFamily="34" charset="0"/>
              </a:rPr>
              <a:t>:</a:t>
            </a:r>
            <a:endParaRPr lang="en-US" sz="2400" dirty="0"/>
          </a:p>
        </p:txBody>
      </p:sp>
    </p:spTree>
    <p:extLst>
      <p:ext uri="{BB962C8B-B14F-4D97-AF65-F5344CB8AC3E}">
        <p14:creationId xmlns:p14="http://schemas.microsoft.com/office/powerpoint/2010/main" val="201551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D4BD417-AAE8-47EE-8318-26D1980C504B}"/>
              </a:ext>
            </a:extLst>
          </p:cNvPr>
          <p:cNvSpPr txBox="1"/>
          <p:nvPr/>
        </p:nvSpPr>
        <p:spPr>
          <a:xfrm>
            <a:off x="203287" y="66817"/>
            <a:ext cx="11988713" cy="963341"/>
          </a:xfrm>
          <a:prstGeom prst="rect">
            <a:avLst/>
          </a:prstGeom>
          <a:noFill/>
        </p:spPr>
        <p:txBody>
          <a:bodyPr wrap="square">
            <a:spAutoFit/>
          </a:bodyPr>
          <a:lstStyle/>
          <a:p>
            <a:pPr algn="just">
              <a:lnSpc>
                <a:spcPct val="115000"/>
              </a:lnSpc>
              <a:spcAft>
                <a:spcPts val="600"/>
              </a:spcAft>
            </a:pP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pt-B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PHẦN MỞ ĐẦU</a:t>
            </a:r>
          </a:p>
          <a:p>
            <a:endParaRPr lang="en-US" sz="2400" dirty="0" err="1" smtClean="0">
              <a:latin typeface="Times New Roman" pitchFamily="18" charset="0"/>
              <a:cs typeface="Times New Roman" pitchFamily="18" charset="0"/>
            </a:endParaRPr>
          </a:p>
        </p:txBody>
      </p:sp>
      <p:sp>
        <p:nvSpPr>
          <p:cNvPr id="2" name="Rectangle 1"/>
          <p:cNvSpPr/>
          <p:nvPr/>
        </p:nvSpPr>
        <p:spPr>
          <a:xfrm>
            <a:off x="1001485" y="1349829"/>
            <a:ext cx="10472057" cy="4401205"/>
          </a:xfrm>
          <a:prstGeom prst="rect">
            <a:avLst/>
          </a:prstGeom>
        </p:spPr>
        <p:txBody>
          <a:bodyPr wrap="square">
            <a:spAutoFit/>
          </a:bodyPr>
          <a:lstStyle/>
          <a:p>
            <a:r>
              <a:rPr lang="en-US" sz="2800" dirty="0"/>
              <a:t> - </a:t>
            </a:r>
            <a:r>
              <a:rPr lang="en-US" sz="2800" dirty="0" err="1"/>
              <a:t>Nguyên</a:t>
            </a:r>
            <a:r>
              <a:rPr lang="en-US" sz="2800" dirty="0"/>
              <a:t> </a:t>
            </a:r>
            <a:r>
              <a:rPr lang="en-US" sz="2800" dirty="0" err="1"/>
              <a:t>nhân</a:t>
            </a:r>
            <a:r>
              <a:rPr lang="en-US" sz="2800" dirty="0"/>
              <a:t> </a:t>
            </a:r>
            <a:r>
              <a:rPr lang="en-US" sz="2800" dirty="0" err="1"/>
              <a:t>của</a:t>
            </a:r>
            <a:r>
              <a:rPr lang="en-US" sz="2800" dirty="0"/>
              <a:t> </a:t>
            </a:r>
            <a:r>
              <a:rPr lang="en-US" sz="2800" dirty="0" err="1"/>
              <a:t>tình</a:t>
            </a:r>
            <a:r>
              <a:rPr lang="en-US" sz="2800" dirty="0"/>
              <a:t> </a:t>
            </a:r>
            <a:r>
              <a:rPr lang="en-US" sz="2800" dirty="0" err="1"/>
              <a:t>hình</a:t>
            </a:r>
            <a:r>
              <a:rPr lang="en-US" sz="2800" dirty="0"/>
              <a:t> </a:t>
            </a:r>
            <a:r>
              <a:rPr lang="en-US" sz="2800" dirty="0" err="1"/>
              <a:t>nêu</a:t>
            </a:r>
            <a:r>
              <a:rPr lang="en-US" sz="2800" dirty="0"/>
              <a:t> </a:t>
            </a:r>
            <a:r>
              <a:rPr lang="en-US" sz="2800" dirty="0" err="1"/>
              <a:t>trên</a:t>
            </a:r>
            <a:r>
              <a:rPr lang="en-US" sz="2800" dirty="0"/>
              <a:t> </a:t>
            </a:r>
            <a:r>
              <a:rPr lang="en-US" sz="2800" dirty="0" err="1"/>
              <a:t>là</a:t>
            </a:r>
            <a:r>
              <a:rPr lang="en-US" sz="2800" dirty="0"/>
              <a:t> do:</a:t>
            </a:r>
          </a:p>
          <a:p>
            <a:r>
              <a:rPr lang="en-US" sz="2800" b="1" i="1" dirty="0"/>
              <a:t>  * </a:t>
            </a:r>
            <a:r>
              <a:rPr lang="en-US" sz="2800" b="1" i="1" dirty="0" err="1"/>
              <a:t>Về</a:t>
            </a:r>
            <a:r>
              <a:rPr lang="en-US" sz="2800" b="1" i="1" dirty="0"/>
              <a:t> </a:t>
            </a:r>
            <a:r>
              <a:rPr lang="en-US" sz="2800" b="1" i="1" dirty="0" err="1"/>
              <a:t>phía</a:t>
            </a:r>
            <a:r>
              <a:rPr lang="en-US" sz="2800" b="1" i="1" dirty="0"/>
              <a:t> </a:t>
            </a:r>
            <a:r>
              <a:rPr lang="en-US" sz="2800" b="1" i="1" dirty="0" err="1"/>
              <a:t>giáo</a:t>
            </a:r>
            <a:r>
              <a:rPr lang="en-US" sz="2800" b="1" i="1" dirty="0"/>
              <a:t> </a:t>
            </a:r>
            <a:r>
              <a:rPr lang="en-US" sz="2800" b="1" i="1" dirty="0" err="1"/>
              <a:t>viên</a:t>
            </a:r>
            <a:r>
              <a:rPr lang="en-US" sz="2800" b="1" i="1" dirty="0"/>
              <a:t> </a:t>
            </a:r>
            <a:r>
              <a:rPr lang="en-US" sz="2800" b="1" i="1" dirty="0" err="1"/>
              <a:t>đứng</a:t>
            </a:r>
            <a:r>
              <a:rPr lang="en-US" sz="2800" b="1" i="1" dirty="0"/>
              <a:t> </a:t>
            </a:r>
            <a:r>
              <a:rPr lang="en-US" sz="2800" b="1" i="1" dirty="0" err="1"/>
              <a:t>lớp</a:t>
            </a:r>
            <a:r>
              <a:rPr lang="en-US" sz="2800" b="1" i="1" dirty="0"/>
              <a:t>:</a:t>
            </a:r>
            <a:endParaRPr lang="en-US" sz="2800" dirty="0"/>
          </a:p>
          <a:p>
            <a:r>
              <a:rPr lang="en-US" sz="2800" dirty="0"/>
              <a:t>Qua </a:t>
            </a:r>
            <a:r>
              <a:rPr lang="en-US" sz="2800" dirty="0" err="1"/>
              <a:t>quan</a:t>
            </a:r>
            <a:r>
              <a:rPr lang="en-US" sz="2800" dirty="0"/>
              <a:t> </a:t>
            </a:r>
            <a:r>
              <a:rPr lang="en-US" sz="2800" dirty="0" err="1"/>
              <a:t>sát</a:t>
            </a:r>
            <a:r>
              <a:rPr lang="en-US" sz="2800" dirty="0"/>
              <a:t> </a:t>
            </a:r>
            <a:r>
              <a:rPr lang="en-US" sz="2800" dirty="0" err="1"/>
              <a:t>biểu</a:t>
            </a:r>
            <a:r>
              <a:rPr lang="en-US" sz="2800" dirty="0"/>
              <a:t> </a:t>
            </a:r>
            <a:r>
              <a:rPr lang="en-US" sz="2800" dirty="0" err="1"/>
              <a:t>hiện</a:t>
            </a:r>
            <a:r>
              <a:rPr lang="en-US" sz="2800" dirty="0"/>
              <a:t> </a:t>
            </a:r>
            <a:r>
              <a:rPr lang="en-US" sz="2800" dirty="0" err="1"/>
              <a:t>của</a:t>
            </a:r>
            <a:r>
              <a:rPr lang="en-US" sz="2800" dirty="0"/>
              <a:t> </a:t>
            </a:r>
            <a:r>
              <a:rPr lang="en-US" sz="2800" dirty="0" err="1"/>
              <a:t>học</a:t>
            </a:r>
            <a:r>
              <a:rPr lang="en-US" sz="2800" dirty="0"/>
              <a:t> </a:t>
            </a:r>
            <a:r>
              <a:rPr lang="en-US" sz="2800" dirty="0" err="1"/>
              <a:t>sinh</a:t>
            </a:r>
            <a:r>
              <a:rPr lang="en-US" sz="2800" dirty="0"/>
              <a:t> </a:t>
            </a:r>
            <a:r>
              <a:rPr lang="en-US" sz="2800" dirty="0" err="1"/>
              <a:t>khi</a:t>
            </a:r>
            <a:r>
              <a:rPr lang="en-US" sz="2800" dirty="0"/>
              <a:t> </a:t>
            </a:r>
            <a:r>
              <a:rPr lang="en-US" sz="2800" dirty="0" err="1"/>
              <a:t>tiếp</a:t>
            </a:r>
            <a:r>
              <a:rPr lang="en-US" sz="2800" dirty="0"/>
              <a:t> </a:t>
            </a:r>
            <a:r>
              <a:rPr lang="en-US" sz="2800" dirty="0" err="1"/>
              <a:t>xúc</a:t>
            </a:r>
            <a:r>
              <a:rPr lang="en-US" sz="2800" dirty="0"/>
              <a:t>, </a:t>
            </a:r>
            <a:r>
              <a:rPr lang="en-US" sz="2800" dirty="0" err="1"/>
              <a:t>trò</a:t>
            </a:r>
            <a:r>
              <a:rPr lang="en-US" sz="2800" dirty="0"/>
              <a:t> </a:t>
            </a:r>
            <a:r>
              <a:rPr lang="en-US" sz="2800" dirty="0" err="1"/>
              <a:t>chuyện</a:t>
            </a:r>
            <a:r>
              <a:rPr lang="en-US" sz="2800" dirty="0"/>
              <a:t>, </a:t>
            </a:r>
            <a:r>
              <a:rPr lang="en-US" sz="2800" dirty="0" err="1"/>
              <a:t>cách</a:t>
            </a:r>
            <a:r>
              <a:rPr lang="en-US" sz="2800" dirty="0"/>
              <a:t> </a:t>
            </a:r>
            <a:r>
              <a:rPr lang="en-US" sz="2800" dirty="0" err="1"/>
              <a:t>xử</a:t>
            </a:r>
            <a:r>
              <a:rPr lang="en-US" sz="2800" dirty="0"/>
              <a:t> </a:t>
            </a:r>
            <a:r>
              <a:rPr lang="en-US" sz="2800" dirty="0" err="1"/>
              <a:t>lý</a:t>
            </a:r>
            <a:r>
              <a:rPr lang="en-US" sz="2800" dirty="0"/>
              <a:t> </a:t>
            </a:r>
            <a:r>
              <a:rPr lang="en-US" sz="2800" dirty="0" err="1"/>
              <a:t>một</a:t>
            </a:r>
            <a:r>
              <a:rPr lang="en-US" sz="2800" dirty="0"/>
              <a:t> </a:t>
            </a:r>
            <a:r>
              <a:rPr lang="en-US" sz="2800" dirty="0" err="1"/>
              <a:t>số</a:t>
            </a:r>
            <a:r>
              <a:rPr lang="en-US" sz="2800" dirty="0"/>
              <a:t> </a:t>
            </a:r>
            <a:r>
              <a:rPr lang="en-US" sz="2800" dirty="0" err="1"/>
              <a:t>tình</a:t>
            </a:r>
            <a:r>
              <a:rPr lang="en-US" sz="2800" dirty="0"/>
              <a:t> </a:t>
            </a:r>
            <a:r>
              <a:rPr lang="en-US" sz="2800" dirty="0" err="1"/>
              <a:t>huống</a:t>
            </a:r>
            <a:r>
              <a:rPr lang="en-US" sz="2800" dirty="0"/>
              <a:t>. </a:t>
            </a:r>
            <a:r>
              <a:rPr lang="en-US" sz="2800" dirty="0" err="1"/>
              <a:t>Tôi</a:t>
            </a:r>
            <a:r>
              <a:rPr lang="en-US" sz="2800" dirty="0"/>
              <a:t> </a:t>
            </a:r>
            <a:r>
              <a:rPr lang="en-US" sz="2800" dirty="0" err="1"/>
              <a:t>nhận</a:t>
            </a:r>
            <a:r>
              <a:rPr lang="en-US" sz="2800" dirty="0"/>
              <a:t> </a:t>
            </a:r>
            <a:r>
              <a:rPr lang="en-US" sz="2800" dirty="0" err="1"/>
              <a:t>thấy</a:t>
            </a:r>
            <a:r>
              <a:rPr lang="en-US" sz="2800" dirty="0"/>
              <a:t> </a:t>
            </a:r>
            <a:r>
              <a:rPr lang="en-US" sz="2800" dirty="0" err="1"/>
              <a:t>đa</a:t>
            </a:r>
            <a:r>
              <a:rPr lang="en-US" sz="2800" dirty="0"/>
              <a:t> </a:t>
            </a:r>
            <a:r>
              <a:rPr lang="en-US" sz="2800" dirty="0" err="1"/>
              <a:t>số</a:t>
            </a:r>
            <a:r>
              <a:rPr lang="en-US" sz="2800" dirty="0"/>
              <a:t> </a:t>
            </a:r>
            <a:r>
              <a:rPr lang="en-US" sz="2800" dirty="0" err="1"/>
              <a:t>chưa</a:t>
            </a:r>
            <a:r>
              <a:rPr lang="en-US" sz="2800" dirty="0"/>
              <a:t> </a:t>
            </a:r>
            <a:r>
              <a:rPr lang="en-US" sz="2800" dirty="0" err="1"/>
              <a:t>lễ</a:t>
            </a:r>
            <a:r>
              <a:rPr lang="en-US" sz="2800" dirty="0"/>
              <a:t> </a:t>
            </a:r>
            <a:r>
              <a:rPr lang="en-US" sz="2800" dirty="0" err="1"/>
              <a:t>phép</a:t>
            </a:r>
            <a:r>
              <a:rPr lang="en-US" sz="2800" dirty="0"/>
              <a:t>, </a:t>
            </a:r>
            <a:r>
              <a:rPr lang="en-US" sz="2800" dirty="0" err="1"/>
              <a:t>rụt</a:t>
            </a:r>
            <a:r>
              <a:rPr lang="en-US" sz="2800" dirty="0"/>
              <a:t> </a:t>
            </a:r>
            <a:r>
              <a:rPr lang="en-US" sz="2800" dirty="0" err="1"/>
              <a:t>rè</a:t>
            </a:r>
            <a:r>
              <a:rPr lang="en-US" sz="2800" dirty="0"/>
              <a:t>, </a:t>
            </a:r>
            <a:r>
              <a:rPr lang="en-US" sz="2800" dirty="0" err="1"/>
              <a:t>chưa</a:t>
            </a:r>
            <a:r>
              <a:rPr lang="en-US" sz="2800" dirty="0"/>
              <a:t> </a:t>
            </a:r>
            <a:r>
              <a:rPr lang="en-US" sz="2800" dirty="0" err="1"/>
              <a:t>tự</a:t>
            </a:r>
            <a:r>
              <a:rPr lang="en-US" sz="2800" dirty="0"/>
              <a:t> tin </a:t>
            </a:r>
            <a:r>
              <a:rPr lang="en-US" sz="2800" dirty="0" err="1"/>
              <a:t>khả</a:t>
            </a:r>
            <a:r>
              <a:rPr lang="en-US" sz="2800" dirty="0"/>
              <a:t> </a:t>
            </a:r>
            <a:r>
              <a:rPr lang="en-US" sz="2800" dirty="0" err="1"/>
              <a:t>năng</a:t>
            </a:r>
            <a:r>
              <a:rPr lang="en-US" sz="2800" dirty="0"/>
              <a:t> </a:t>
            </a:r>
            <a:r>
              <a:rPr lang="en-US" sz="2800" dirty="0" err="1"/>
              <a:t>của</a:t>
            </a:r>
            <a:r>
              <a:rPr lang="en-US" sz="2800" dirty="0"/>
              <a:t> </a:t>
            </a:r>
            <a:r>
              <a:rPr lang="en-US" sz="2800" dirty="0" err="1"/>
              <a:t>bản</a:t>
            </a:r>
            <a:r>
              <a:rPr lang="en-US" sz="2800" dirty="0"/>
              <a:t> </a:t>
            </a:r>
            <a:r>
              <a:rPr lang="en-US" sz="2800" dirty="0" err="1"/>
              <a:t>thân</a:t>
            </a:r>
            <a:r>
              <a:rPr lang="en-US" sz="2800" dirty="0"/>
              <a:t>, </a:t>
            </a:r>
            <a:r>
              <a:rPr lang="en-US" sz="2800" dirty="0" err="1"/>
              <a:t>chưa</a:t>
            </a:r>
            <a:r>
              <a:rPr lang="en-US" sz="2800" dirty="0"/>
              <a:t> </a:t>
            </a:r>
            <a:r>
              <a:rPr lang="en-US" sz="2800" dirty="0" err="1"/>
              <a:t>nêu</a:t>
            </a:r>
            <a:r>
              <a:rPr lang="en-US" sz="2800" dirty="0"/>
              <a:t> </a:t>
            </a:r>
            <a:r>
              <a:rPr lang="en-US" sz="2800" dirty="0" err="1"/>
              <a:t>được</a:t>
            </a:r>
            <a:r>
              <a:rPr lang="en-US" sz="2800" dirty="0"/>
              <a:t> </a:t>
            </a:r>
            <a:r>
              <a:rPr lang="en-US" sz="2800" dirty="0" err="1"/>
              <a:t>cách</a:t>
            </a:r>
            <a:r>
              <a:rPr lang="en-US" sz="2800" dirty="0"/>
              <a:t> </a:t>
            </a:r>
            <a:r>
              <a:rPr lang="en-US" sz="2800" dirty="0" err="1"/>
              <a:t>giải</a:t>
            </a:r>
            <a:r>
              <a:rPr lang="en-US" sz="2800" dirty="0"/>
              <a:t> </a:t>
            </a:r>
            <a:r>
              <a:rPr lang="en-US" sz="2800" dirty="0" err="1"/>
              <a:t>quyết</a:t>
            </a:r>
            <a:r>
              <a:rPr lang="en-US" sz="2800" dirty="0"/>
              <a:t> </a:t>
            </a:r>
            <a:r>
              <a:rPr lang="en-US" sz="2800" dirty="0" err="1"/>
              <a:t>vấn</a:t>
            </a:r>
            <a:r>
              <a:rPr lang="en-US" sz="2800" dirty="0"/>
              <a:t> </a:t>
            </a:r>
            <a:r>
              <a:rPr lang="en-US" sz="2800" dirty="0" err="1"/>
              <a:t>đề</a:t>
            </a:r>
            <a:r>
              <a:rPr lang="en-US" sz="2800" dirty="0"/>
              <a:t> </a:t>
            </a:r>
            <a:r>
              <a:rPr lang="en-US" sz="2800" dirty="0" err="1"/>
              <a:t>khi</a:t>
            </a:r>
            <a:r>
              <a:rPr lang="en-US" sz="2800" dirty="0"/>
              <a:t> </a:t>
            </a:r>
            <a:r>
              <a:rPr lang="en-US" sz="2800" dirty="0" err="1"/>
              <a:t>gặp</a:t>
            </a:r>
            <a:r>
              <a:rPr lang="en-US" sz="2800" dirty="0"/>
              <a:t> </a:t>
            </a:r>
            <a:r>
              <a:rPr lang="en-US" sz="2800" dirty="0" err="1"/>
              <a:t>những</a:t>
            </a:r>
            <a:r>
              <a:rPr lang="en-US" sz="2800" dirty="0"/>
              <a:t> </a:t>
            </a:r>
            <a:r>
              <a:rPr lang="en-US" sz="2800" dirty="0" err="1"/>
              <a:t>nguy</a:t>
            </a:r>
            <a:r>
              <a:rPr lang="en-US" sz="2800" dirty="0"/>
              <a:t> </a:t>
            </a:r>
            <a:r>
              <a:rPr lang="en-US" sz="2800" dirty="0" err="1"/>
              <a:t>hiểm</a:t>
            </a:r>
            <a:r>
              <a:rPr lang="en-US" sz="2800" dirty="0"/>
              <a:t> </a:t>
            </a:r>
            <a:r>
              <a:rPr lang="en-US" sz="2800" dirty="0" err="1"/>
              <a:t>trước</a:t>
            </a:r>
            <a:r>
              <a:rPr lang="en-US" sz="2800" dirty="0"/>
              <a:t> </a:t>
            </a:r>
            <a:r>
              <a:rPr lang="en-US" sz="2800" dirty="0" err="1"/>
              <a:t>mắt</a:t>
            </a:r>
            <a:r>
              <a:rPr lang="en-US" sz="2800" dirty="0"/>
              <a:t>. </a:t>
            </a:r>
          </a:p>
          <a:p>
            <a:r>
              <a:rPr lang="en-US" sz="2800" dirty="0" err="1"/>
              <a:t>Việc</a:t>
            </a:r>
            <a:r>
              <a:rPr lang="en-US" sz="2800" dirty="0"/>
              <a:t> </a:t>
            </a:r>
            <a:r>
              <a:rPr lang="en-US" sz="2800" dirty="0" err="1"/>
              <a:t>chưa</a:t>
            </a:r>
            <a:r>
              <a:rPr lang="en-US" sz="2800" dirty="0"/>
              <a:t> </a:t>
            </a:r>
            <a:r>
              <a:rPr lang="en-US" sz="2800" dirty="0" err="1"/>
              <a:t>trang</a:t>
            </a:r>
            <a:r>
              <a:rPr lang="en-US" sz="2800" dirty="0"/>
              <a:t> </a:t>
            </a:r>
            <a:r>
              <a:rPr lang="en-US" sz="2800" dirty="0" err="1"/>
              <a:t>bị</a:t>
            </a:r>
            <a:r>
              <a:rPr lang="en-US" sz="2800" dirty="0"/>
              <a:t> </a:t>
            </a:r>
            <a:r>
              <a:rPr lang="en-US" sz="2800" dirty="0" err="1"/>
              <a:t>các</a:t>
            </a:r>
            <a:r>
              <a:rPr lang="en-US" sz="2800" dirty="0"/>
              <a:t> </a:t>
            </a:r>
            <a:r>
              <a:rPr lang="en-US" sz="2800" dirty="0" err="1"/>
              <a:t>kĩ</a:t>
            </a:r>
            <a:r>
              <a:rPr lang="en-US" sz="2800" dirty="0"/>
              <a:t> </a:t>
            </a:r>
            <a:r>
              <a:rPr lang="en-US" sz="2800" dirty="0" err="1"/>
              <a:t>năng</a:t>
            </a:r>
            <a:r>
              <a:rPr lang="en-US" sz="2800" dirty="0"/>
              <a:t> </a:t>
            </a:r>
            <a:r>
              <a:rPr lang="en-US" sz="2800" dirty="0" err="1"/>
              <a:t>sống</a:t>
            </a:r>
            <a:r>
              <a:rPr lang="en-US" sz="2800" dirty="0"/>
              <a:t> </a:t>
            </a:r>
            <a:r>
              <a:rPr lang="en-US" sz="2800" dirty="0" err="1"/>
              <a:t>cần</a:t>
            </a:r>
            <a:r>
              <a:rPr lang="en-US" sz="2800" dirty="0"/>
              <a:t> </a:t>
            </a:r>
            <a:r>
              <a:rPr lang="en-US" sz="2800" dirty="0" err="1"/>
              <a:t>thiết</a:t>
            </a:r>
            <a:r>
              <a:rPr lang="en-US" sz="2800" dirty="0"/>
              <a:t> </a:t>
            </a:r>
            <a:r>
              <a:rPr lang="en-US" sz="2800" dirty="0" err="1"/>
              <a:t>này</a:t>
            </a:r>
            <a:r>
              <a:rPr lang="en-US" sz="2800" dirty="0"/>
              <a:t> </a:t>
            </a:r>
            <a:r>
              <a:rPr lang="en-US" sz="2800" dirty="0" err="1"/>
              <a:t>dẫn</a:t>
            </a:r>
            <a:r>
              <a:rPr lang="en-US" sz="2800" dirty="0"/>
              <a:t> </a:t>
            </a:r>
            <a:r>
              <a:rPr lang="en-US" sz="2800" dirty="0" err="1"/>
              <a:t>đến</a:t>
            </a:r>
            <a:r>
              <a:rPr lang="en-US" sz="2800" dirty="0"/>
              <a:t> </a:t>
            </a:r>
            <a:r>
              <a:rPr lang="en-US" sz="2800" dirty="0" err="1"/>
              <a:t>nhiều</a:t>
            </a:r>
            <a:r>
              <a:rPr lang="en-US" sz="2800" dirty="0"/>
              <a:t> </a:t>
            </a:r>
            <a:r>
              <a:rPr lang="en-US" sz="2800" dirty="0" err="1"/>
              <a:t>hậu</a:t>
            </a:r>
            <a:r>
              <a:rPr lang="en-US" sz="2800" dirty="0"/>
              <a:t> </a:t>
            </a:r>
            <a:r>
              <a:rPr lang="en-US" sz="2800" dirty="0" err="1"/>
              <a:t>quả</a:t>
            </a:r>
            <a:r>
              <a:rPr lang="en-US" sz="2800" dirty="0"/>
              <a:t> </a:t>
            </a:r>
            <a:r>
              <a:rPr lang="en-US" sz="2800" dirty="0" err="1"/>
              <a:t>nghiêm</a:t>
            </a:r>
            <a:r>
              <a:rPr lang="en-US" sz="2800" dirty="0"/>
              <a:t> </a:t>
            </a:r>
            <a:r>
              <a:rPr lang="en-US" sz="2800" dirty="0" err="1"/>
              <a:t>trọng</a:t>
            </a:r>
            <a:r>
              <a:rPr lang="en-US" sz="2800" dirty="0"/>
              <a:t> </a:t>
            </a:r>
            <a:r>
              <a:rPr lang="en-US" sz="2800" dirty="0" err="1"/>
              <a:t>như</a:t>
            </a:r>
            <a:r>
              <a:rPr lang="en-US" sz="2800" dirty="0"/>
              <a:t> tai </a:t>
            </a:r>
            <a:r>
              <a:rPr lang="en-US" sz="2800" dirty="0" err="1"/>
              <a:t>nạn</a:t>
            </a:r>
            <a:r>
              <a:rPr lang="en-US" sz="2800" dirty="0"/>
              <a:t> </a:t>
            </a:r>
            <a:r>
              <a:rPr lang="en-US" sz="2800" dirty="0" err="1"/>
              <a:t>thương</a:t>
            </a:r>
            <a:r>
              <a:rPr lang="en-US" sz="2800" dirty="0"/>
              <a:t> </a:t>
            </a:r>
            <a:r>
              <a:rPr lang="en-US" sz="2800" dirty="0" err="1"/>
              <a:t>tích</a:t>
            </a:r>
            <a:r>
              <a:rPr lang="en-US" sz="2800" dirty="0"/>
              <a:t> ở </a:t>
            </a:r>
            <a:r>
              <a:rPr lang="en-US" sz="2800" dirty="0" err="1"/>
              <a:t>trẻ</a:t>
            </a:r>
            <a:r>
              <a:rPr lang="en-US" sz="2800" dirty="0"/>
              <a:t> </a:t>
            </a:r>
            <a:r>
              <a:rPr lang="en-US" sz="2800" dirty="0" err="1"/>
              <a:t>em</a:t>
            </a:r>
            <a:r>
              <a:rPr lang="en-US" sz="2800" dirty="0"/>
              <a:t> (</a:t>
            </a:r>
            <a:r>
              <a:rPr lang="en-US" sz="2800" dirty="0" err="1"/>
              <a:t>đuối</a:t>
            </a:r>
            <a:r>
              <a:rPr lang="en-US" sz="2800" dirty="0"/>
              <a:t> </a:t>
            </a:r>
            <a:r>
              <a:rPr lang="en-US" sz="2800" dirty="0" err="1"/>
              <a:t>nước</a:t>
            </a:r>
            <a:r>
              <a:rPr lang="en-US" sz="2800" dirty="0"/>
              <a:t>, tai </a:t>
            </a:r>
            <a:r>
              <a:rPr lang="en-US" sz="2800" dirty="0" err="1"/>
              <a:t>nạn</a:t>
            </a:r>
            <a:r>
              <a:rPr lang="en-US" sz="2800" dirty="0"/>
              <a:t> </a:t>
            </a:r>
            <a:r>
              <a:rPr lang="en-US" sz="2800" dirty="0" err="1"/>
              <a:t>giao</a:t>
            </a:r>
            <a:r>
              <a:rPr lang="en-US" sz="2800" dirty="0"/>
              <a:t> </a:t>
            </a:r>
            <a:r>
              <a:rPr lang="en-US" sz="2800" dirty="0" err="1"/>
              <a:t>thông</a:t>
            </a:r>
            <a:r>
              <a:rPr lang="en-US" sz="2800" dirty="0"/>
              <a:t>, </a:t>
            </a:r>
            <a:r>
              <a:rPr lang="en-US" sz="2800" dirty="0" err="1"/>
              <a:t>điện</a:t>
            </a:r>
            <a:r>
              <a:rPr lang="en-US" sz="2800" dirty="0"/>
              <a:t> </a:t>
            </a:r>
            <a:r>
              <a:rPr lang="en-US" sz="2800" dirty="0" err="1"/>
              <a:t>giật</a:t>
            </a:r>
            <a:r>
              <a:rPr lang="en-US" sz="2800" dirty="0"/>
              <a:t>, </a:t>
            </a:r>
            <a:r>
              <a:rPr lang="en-US" sz="2800" dirty="0" err="1"/>
              <a:t>bỏng</a:t>
            </a:r>
            <a:r>
              <a:rPr lang="en-US" sz="2800" dirty="0"/>
              <a:t>, </a:t>
            </a:r>
            <a:r>
              <a:rPr lang="en-US" sz="2800" dirty="0" err="1"/>
              <a:t>biết</a:t>
            </a:r>
            <a:r>
              <a:rPr lang="en-US" sz="2800" dirty="0"/>
              <a:t> </a:t>
            </a:r>
            <a:r>
              <a:rPr lang="en-US" sz="2800" dirty="0" err="1"/>
              <a:t>tự</a:t>
            </a:r>
            <a:r>
              <a:rPr lang="en-US" sz="2800" dirty="0"/>
              <a:t> </a:t>
            </a:r>
            <a:r>
              <a:rPr lang="en-US" sz="2800" dirty="0" err="1"/>
              <a:t>giử</a:t>
            </a:r>
            <a:r>
              <a:rPr lang="en-US" sz="2800" dirty="0"/>
              <a:t> </a:t>
            </a:r>
            <a:r>
              <a:rPr lang="en-US" sz="2800" dirty="0" err="1"/>
              <a:t>vệ</a:t>
            </a:r>
            <a:r>
              <a:rPr lang="en-US" sz="2800" dirty="0"/>
              <a:t> </a:t>
            </a:r>
            <a:r>
              <a:rPr lang="en-US" sz="2800" dirty="0" err="1"/>
              <a:t>sinh</a:t>
            </a:r>
            <a:r>
              <a:rPr lang="en-US" sz="2800" dirty="0"/>
              <a:t> </a:t>
            </a:r>
            <a:r>
              <a:rPr lang="en-US" sz="2800" dirty="0" err="1"/>
              <a:t>cá</a:t>
            </a:r>
            <a:r>
              <a:rPr lang="en-US" sz="2800" dirty="0"/>
              <a:t> </a:t>
            </a:r>
            <a:r>
              <a:rPr lang="en-US" sz="2800" dirty="0" err="1"/>
              <a:t>nhân</a:t>
            </a:r>
            <a:r>
              <a:rPr lang="en-US" sz="2800" dirty="0"/>
              <a:t> </a:t>
            </a:r>
            <a:r>
              <a:rPr lang="en-US" sz="2800" dirty="0" err="1"/>
              <a:t>và</a:t>
            </a:r>
            <a:r>
              <a:rPr lang="en-US" sz="2800" dirty="0"/>
              <a:t> </a:t>
            </a:r>
            <a:r>
              <a:rPr lang="en-US" sz="2800" dirty="0" err="1"/>
              <a:t>vệ</a:t>
            </a:r>
            <a:r>
              <a:rPr lang="en-US" sz="2800" dirty="0"/>
              <a:t> </a:t>
            </a:r>
            <a:r>
              <a:rPr lang="en-US" sz="2800" dirty="0" err="1"/>
              <a:t>sinh</a:t>
            </a:r>
            <a:r>
              <a:rPr lang="en-US" sz="2800" dirty="0"/>
              <a:t> </a:t>
            </a:r>
            <a:r>
              <a:rPr lang="en-US" sz="2800" dirty="0" err="1"/>
              <a:t>chung</a:t>
            </a:r>
            <a:r>
              <a:rPr lang="en-US" sz="2800" dirty="0"/>
              <a:t>)</a:t>
            </a:r>
          </a:p>
        </p:txBody>
      </p:sp>
    </p:spTree>
    <p:extLst>
      <p:ext uri="{BB962C8B-B14F-4D97-AF65-F5344CB8AC3E}">
        <p14:creationId xmlns:p14="http://schemas.microsoft.com/office/powerpoint/2010/main" val="381330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9750FF79-9FBD-4A95-8317-FBEE6A591AD9}"/>
              </a:ext>
            </a:extLst>
          </p:cNvPr>
          <p:cNvGraphicFramePr/>
          <p:nvPr>
            <p:extLst>
              <p:ext uri="{D42A27DB-BD31-4B8C-83A1-F6EECF244321}">
                <p14:modId xmlns:p14="http://schemas.microsoft.com/office/powerpoint/2010/main" val="497604441"/>
              </p:ext>
            </p:extLst>
          </p:nvPr>
        </p:nvGraphicFramePr>
        <p:xfrm>
          <a:off x="363620" y="543203"/>
          <a:ext cx="113471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3">
                                            <p:graphicEl>
                                              <a:dgm id="{A018890B-E0DD-4DFA-8F9A-12B6E24E1903}"/>
                                            </p:graphicEl>
                                          </p:spTgt>
                                        </p:tgtEl>
                                      </p:cBhvr>
                                    </p:animEffect>
                                    <p:anim calcmode="lin" valueType="num">
                                      <p:cBhvr>
                                        <p:cTn id="7" dur="1000"/>
                                        <p:tgtEl>
                                          <p:spTgt spid="3">
                                            <p:graphicEl>
                                              <a:dgm id="{A018890B-E0DD-4DFA-8F9A-12B6E24E1903}"/>
                                            </p:graphicEl>
                                          </p:spTgt>
                                        </p:tgtEl>
                                        <p:attrNameLst>
                                          <p:attrName>ppt_x</p:attrName>
                                        </p:attrNameLst>
                                      </p:cBhvr>
                                      <p:tavLst>
                                        <p:tav tm="0">
                                          <p:val>
                                            <p:strVal val="ppt_x"/>
                                          </p:val>
                                        </p:tav>
                                        <p:tav tm="100000">
                                          <p:val>
                                            <p:strVal val="ppt_x"/>
                                          </p:val>
                                        </p:tav>
                                      </p:tavLst>
                                    </p:anim>
                                    <p:anim calcmode="lin" valueType="num">
                                      <p:cBhvr>
                                        <p:cTn id="8" dur="1000"/>
                                        <p:tgtEl>
                                          <p:spTgt spid="3">
                                            <p:graphicEl>
                                              <a:dgm id="{A018890B-E0DD-4DFA-8F9A-12B6E24E1903}"/>
                                            </p:graphic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graphicEl>
                                              <a:dgm id="{A018890B-E0DD-4DFA-8F9A-12B6E24E1903}"/>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91F7C20B-FC1B-4510-ACCD-ACB50F81955B}"/>
              </a:ext>
            </a:extLst>
          </p:cNvPr>
          <p:cNvGraphicFramePr/>
          <p:nvPr>
            <p:extLst>
              <p:ext uri="{D42A27DB-BD31-4B8C-83A1-F6EECF244321}">
                <p14:modId xmlns:p14="http://schemas.microsoft.com/office/powerpoint/2010/main" val="3230918801"/>
              </p:ext>
            </p:extLst>
          </p:nvPr>
        </p:nvGraphicFramePr>
        <p:xfrm>
          <a:off x="0" y="0"/>
          <a:ext cx="1206366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39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397" y="311749"/>
            <a:ext cx="12192000" cy="3416320"/>
          </a:xfrm>
          <a:prstGeom prst="rect">
            <a:avLst/>
          </a:prstGeom>
        </p:spPr>
        <p:txBody>
          <a:bodyPr wrap="square">
            <a:spAutoFit/>
          </a:bodyPr>
          <a:lstStyle/>
          <a:p>
            <a:r>
              <a:rPr lang="en-US" sz="2400" dirty="0" smtClean="0"/>
              <a:t>        </a:t>
            </a:r>
            <a:r>
              <a:rPr lang="en-US" sz="2400" dirty="0" err="1"/>
              <a:t>Chương</a:t>
            </a:r>
            <a:r>
              <a:rPr lang="en-US" sz="2400" dirty="0"/>
              <a:t> </a:t>
            </a:r>
            <a:r>
              <a:rPr lang="en-US" sz="2400" dirty="0" err="1"/>
              <a:t>trình</a:t>
            </a:r>
            <a:r>
              <a:rPr lang="en-US" sz="2400" dirty="0"/>
              <a:t> </a:t>
            </a:r>
            <a:r>
              <a:rPr lang="en-US" sz="2400" dirty="0" err="1"/>
              <a:t>thể</a:t>
            </a:r>
            <a:r>
              <a:rPr lang="en-US" sz="2400" dirty="0"/>
              <a:t> </a:t>
            </a:r>
            <a:r>
              <a:rPr lang="en-US" sz="2400" dirty="0" err="1"/>
              <a:t>dục</a:t>
            </a:r>
            <a:r>
              <a:rPr lang="en-US" sz="2400" dirty="0"/>
              <a:t> </a:t>
            </a:r>
            <a:r>
              <a:rPr lang="en-US" sz="2400" dirty="0" err="1"/>
              <a:t>khối</a:t>
            </a:r>
            <a:r>
              <a:rPr lang="en-US" sz="2400" dirty="0"/>
              <a:t> 3 </a:t>
            </a:r>
            <a:r>
              <a:rPr lang="en-US" sz="2400" dirty="0" err="1"/>
              <a:t>có</a:t>
            </a:r>
            <a:r>
              <a:rPr lang="en-US" sz="2400" dirty="0"/>
              <a:t> </a:t>
            </a:r>
            <a:r>
              <a:rPr lang="en-US" sz="2400" dirty="0" err="1"/>
              <a:t>thiết</a:t>
            </a:r>
            <a:r>
              <a:rPr lang="en-US" sz="2400" dirty="0"/>
              <a:t> </a:t>
            </a:r>
            <a:r>
              <a:rPr lang="en-US" sz="2400" dirty="0" err="1"/>
              <a:t>kế</a:t>
            </a:r>
            <a:r>
              <a:rPr lang="en-US" sz="2400" dirty="0"/>
              <a:t> </a:t>
            </a:r>
            <a:r>
              <a:rPr lang="en-US" sz="2400" dirty="0" err="1"/>
              <a:t>trò</a:t>
            </a:r>
            <a:r>
              <a:rPr lang="en-US" sz="2400" dirty="0"/>
              <a:t> </a:t>
            </a:r>
            <a:r>
              <a:rPr lang="en-US" sz="2400" dirty="0" err="1"/>
              <a:t>chơi</a:t>
            </a:r>
            <a:r>
              <a:rPr lang="en-US" sz="2400" dirty="0"/>
              <a:t> </a:t>
            </a:r>
            <a:r>
              <a:rPr lang="en-US" sz="2400" dirty="0" err="1"/>
              <a:t>đi</a:t>
            </a:r>
            <a:r>
              <a:rPr lang="en-US" sz="2400" dirty="0"/>
              <a:t> </a:t>
            </a:r>
            <a:r>
              <a:rPr lang="en-US" sz="2400" dirty="0" err="1"/>
              <a:t>vượt</a:t>
            </a:r>
            <a:r>
              <a:rPr lang="en-US" sz="2400" dirty="0"/>
              <a:t> </a:t>
            </a:r>
            <a:r>
              <a:rPr lang="en-US" sz="2400" dirty="0" err="1"/>
              <a:t>chướng</a:t>
            </a:r>
            <a:r>
              <a:rPr lang="en-US" sz="2400" dirty="0"/>
              <a:t> </a:t>
            </a:r>
            <a:r>
              <a:rPr lang="en-US" sz="2400" dirty="0" err="1"/>
              <a:t>ngại</a:t>
            </a:r>
            <a:r>
              <a:rPr lang="en-US" sz="2400" dirty="0"/>
              <a:t> </a:t>
            </a:r>
            <a:r>
              <a:rPr lang="en-US" sz="2400" dirty="0" err="1"/>
              <a:t>vật</a:t>
            </a:r>
            <a:r>
              <a:rPr lang="en-US" sz="2400" dirty="0"/>
              <a:t> </a:t>
            </a:r>
            <a:r>
              <a:rPr lang="en-US" sz="2400" dirty="0" err="1"/>
              <a:t>thấp</a:t>
            </a:r>
            <a:r>
              <a:rPr lang="en-US" sz="2400" dirty="0"/>
              <a:t> </a:t>
            </a:r>
            <a:r>
              <a:rPr lang="en-US" sz="2400" dirty="0" err="1"/>
              <a:t>khi</a:t>
            </a:r>
            <a:r>
              <a:rPr lang="en-US" sz="2400" dirty="0"/>
              <a:t> </a:t>
            </a:r>
            <a:r>
              <a:rPr lang="en-US" sz="2400" dirty="0" err="1"/>
              <a:t>bắt</a:t>
            </a:r>
            <a:r>
              <a:rPr lang="en-US" sz="2400" dirty="0"/>
              <a:t> </a:t>
            </a:r>
            <a:r>
              <a:rPr lang="en-US" sz="2400" dirty="0" err="1"/>
              <a:t>đầu</a:t>
            </a:r>
            <a:r>
              <a:rPr lang="en-US" sz="2400" dirty="0"/>
              <a:t> </a:t>
            </a:r>
            <a:r>
              <a:rPr lang="en-US" sz="2400" dirty="0" err="1"/>
              <a:t>tham</a:t>
            </a:r>
            <a:r>
              <a:rPr lang="en-US" sz="2400" dirty="0"/>
              <a:t> </a:t>
            </a:r>
            <a:r>
              <a:rPr lang="en-US" sz="2400" dirty="0" err="1"/>
              <a:t>gia</a:t>
            </a:r>
            <a:r>
              <a:rPr lang="en-US" sz="2400" dirty="0"/>
              <a:t> </a:t>
            </a:r>
            <a:r>
              <a:rPr lang="en-US" sz="2400" dirty="0" err="1" smtClean="0"/>
              <a:t>đi</a:t>
            </a:r>
            <a:r>
              <a:rPr lang="en-US" sz="2400" dirty="0" smtClean="0"/>
              <a:t> </a:t>
            </a:r>
            <a:r>
              <a:rPr lang="en-US" sz="2400" dirty="0" err="1" smtClean="0"/>
              <a:t>vượt</a:t>
            </a:r>
            <a:r>
              <a:rPr lang="en-US" sz="2400" dirty="0" smtClean="0"/>
              <a:t> </a:t>
            </a:r>
            <a:r>
              <a:rPr lang="en-US" sz="2400" dirty="0" err="1" smtClean="0"/>
              <a:t>chướng</a:t>
            </a:r>
            <a:r>
              <a:rPr lang="en-US" sz="2400" dirty="0" smtClean="0"/>
              <a:t> </a:t>
            </a:r>
            <a:r>
              <a:rPr lang="en-US" sz="2400" dirty="0" err="1" smtClean="0"/>
              <a:t>ngại</a:t>
            </a:r>
            <a:r>
              <a:rPr lang="en-US" sz="2400" dirty="0" smtClean="0"/>
              <a:t> </a:t>
            </a:r>
            <a:r>
              <a:rPr lang="en-US" sz="2400" dirty="0" err="1" smtClean="0"/>
              <a:t>vật</a:t>
            </a:r>
            <a:r>
              <a:rPr lang="en-US" sz="2400" dirty="0" smtClean="0"/>
              <a:t> </a:t>
            </a:r>
            <a:r>
              <a:rPr lang="en-US" sz="2400" dirty="0" err="1"/>
              <a:t>các</a:t>
            </a:r>
            <a:r>
              <a:rPr lang="en-US" sz="2400" dirty="0"/>
              <a:t> </a:t>
            </a:r>
            <a:r>
              <a:rPr lang="en-US" sz="2400" dirty="0" err="1"/>
              <a:t>em</a:t>
            </a:r>
            <a:r>
              <a:rPr lang="en-US" sz="2400" dirty="0"/>
              <a:t> </a:t>
            </a:r>
            <a:r>
              <a:rPr lang="en-US" sz="2400" dirty="0" err="1"/>
              <a:t>còn</a:t>
            </a:r>
            <a:r>
              <a:rPr lang="en-US" sz="2400" dirty="0"/>
              <a:t> </a:t>
            </a:r>
            <a:r>
              <a:rPr lang="en-US" sz="2400" dirty="0" err="1"/>
              <a:t>ngại</a:t>
            </a:r>
            <a:r>
              <a:rPr lang="en-US" sz="2400" dirty="0"/>
              <a:t> </a:t>
            </a:r>
            <a:r>
              <a:rPr lang="en-US" sz="2400" dirty="0" err="1"/>
              <a:t>thực</a:t>
            </a:r>
            <a:r>
              <a:rPr lang="en-US" sz="2400" dirty="0"/>
              <a:t> </a:t>
            </a:r>
            <a:r>
              <a:rPr lang="en-US" sz="2400" dirty="0" err="1"/>
              <a:t>hiện</a:t>
            </a:r>
            <a:r>
              <a:rPr lang="en-US" sz="2400" dirty="0"/>
              <a:t> . </a:t>
            </a:r>
          </a:p>
          <a:p>
            <a:r>
              <a:rPr lang="en-US" sz="2400" dirty="0"/>
              <a:t>       </a:t>
            </a:r>
            <a:r>
              <a:rPr lang="en-US" sz="2400" dirty="0" err="1"/>
              <a:t>Với</a:t>
            </a:r>
            <a:r>
              <a:rPr lang="en-US" sz="2400" dirty="0"/>
              <a:t> </a:t>
            </a:r>
            <a:r>
              <a:rPr lang="en-US" sz="2400" dirty="0" err="1" smtClean="0"/>
              <a:t>tình</a:t>
            </a:r>
            <a:r>
              <a:rPr lang="en-US" sz="2400" dirty="0" smtClean="0"/>
              <a:t> </a:t>
            </a:r>
            <a:r>
              <a:rPr lang="en-US" sz="2400" dirty="0" err="1" smtClean="0"/>
              <a:t>huống</a:t>
            </a:r>
            <a:r>
              <a:rPr lang="en-US" sz="2400" dirty="0" smtClean="0"/>
              <a:t> </a:t>
            </a:r>
            <a:r>
              <a:rPr lang="en-US" sz="2400" dirty="0" err="1" smtClean="0"/>
              <a:t>này</a:t>
            </a:r>
            <a:r>
              <a:rPr lang="en-US" sz="2400" dirty="0"/>
              <a:t>, </a:t>
            </a:r>
            <a:r>
              <a:rPr lang="en-US" sz="2400" dirty="0" err="1"/>
              <a:t>tôi</a:t>
            </a:r>
            <a:r>
              <a:rPr lang="en-US" sz="2400" dirty="0"/>
              <a:t> </a:t>
            </a:r>
            <a:r>
              <a:rPr lang="en-US" sz="2400" dirty="0" err="1"/>
              <a:t>hướng</a:t>
            </a:r>
            <a:r>
              <a:rPr lang="en-US" sz="2400" dirty="0"/>
              <a:t> </a:t>
            </a:r>
            <a:r>
              <a:rPr lang="en-US" sz="2400" dirty="0" err="1"/>
              <a:t>dẫn</a:t>
            </a:r>
            <a:r>
              <a:rPr lang="en-US" sz="2400" dirty="0"/>
              <a:t> </a:t>
            </a:r>
            <a:r>
              <a:rPr lang="en-US" sz="2400" dirty="0" err="1"/>
              <a:t>các</a:t>
            </a:r>
            <a:r>
              <a:rPr lang="en-US" sz="2400" dirty="0"/>
              <a:t> </a:t>
            </a:r>
            <a:r>
              <a:rPr lang="en-US" sz="2400" dirty="0" err="1"/>
              <a:t>em</a:t>
            </a:r>
            <a:r>
              <a:rPr lang="en-US" sz="2400" dirty="0"/>
              <a:t> </a:t>
            </a:r>
            <a:r>
              <a:rPr lang="en-US" sz="2400" dirty="0" err="1"/>
              <a:t>tham</a:t>
            </a:r>
            <a:r>
              <a:rPr lang="en-US" sz="2400" dirty="0"/>
              <a:t> </a:t>
            </a:r>
            <a:r>
              <a:rPr lang="en-US" sz="2400" dirty="0" err="1" smtClean="0"/>
              <a:t>gia</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a:t>nhiều</a:t>
            </a:r>
            <a:r>
              <a:rPr lang="en-US" sz="2400" dirty="0"/>
              <a:t> </a:t>
            </a:r>
            <a:r>
              <a:rPr lang="en-US" sz="2400" dirty="0" err="1"/>
              <a:t>lần</a:t>
            </a:r>
            <a:r>
              <a:rPr lang="en-US" sz="2400" dirty="0"/>
              <a:t>, </a:t>
            </a:r>
            <a:r>
              <a:rPr lang="en-US" sz="2400" dirty="0" err="1"/>
              <a:t>tạo</a:t>
            </a:r>
            <a:r>
              <a:rPr lang="en-US" sz="2400" dirty="0"/>
              <a:t> </a:t>
            </a:r>
            <a:r>
              <a:rPr lang="en-US" sz="2400" dirty="0" err="1"/>
              <a:t>không</a:t>
            </a:r>
            <a:r>
              <a:rPr lang="en-US" sz="2400" dirty="0"/>
              <a:t> </a:t>
            </a:r>
            <a:r>
              <a:rPr lang="en-US" sz="2400" dirty="0" err="1"/>
              <a:t>khí</a:t>
            </a:r>
            <a:r>
              <a:rPr lang="en-US" sz="2400" dirty="0"/>
              <a:t> </a:t>
            </a:r>
            <a:r>
              <a:rPr lang="en-US" sz="2400" dirty="0" err="1"/>
              <a:t>vui</a:t>
            </a:r>
            <a:r>
              <a:rPr lang="en-US" sz="2400" dirty="0"/>
              <a:t> </a:t>
            </a:r>
            <a:r>
              <a:rPr lang="en-US" sz="2400" dirty="0" err="1"/>
              <a:t>tươi</a:t>
            </a:r>
            <a:r>
              <a:rPr lang="en-US" sz="2400" dirty="0"/>
              <a:t> </a:t>
            </a:r>
            <a:r>
              <a:rPr lang="en-US" sz="2400" dirty="0" err="1"/>
              <a:t>trong</a:t>
            </a:r>
            <a:r>
              <a:rPr lang="en-US" sz="2400" dirty="0"/>
              <a:t> </a:t>
            </a:r>
            <a:r>
              <a:rPr lang="en-US" sz="2400" dirty="0" err="1"/>
              <a:t>giờ</a:t>
            </a:r>
            <a:r>
              <a:rPr lang="en-US" sz="2400" dirty="0"/>
              <a:t> </a:t>
            </a:r>
            <a:r>
              <a:rPr lang="en-US" sz="2400" dirty="0" err="1"/>
              <a:t>học</a:t>
            </a:r>
            <a:r>
              <a:rPr lang="en-US" sz="2400" dirty="0"/>
              <a:t>, </a:t>
            </a:r>
            <a:r>
              <a:rPr lang="en-US" sz="2400" dirty="0" err="1"/>
              <a:t>đồng</a:t>
            </a:r>
            <a:r>
              <a:rPr lang="en-US" sz="2400" dirty="0"/>
              <a:t> </a:t>
            </a:r>
            <a:r>
              <a:rPr lang="en-US" sz="2400" dirty="0" err="1"/>
              <a:t>thời</a:t>
            </a:r>
            <a:r>
              <a:rPr lang="en-US" sz="2400" dirty="0"/>
              <a:t> </a:t>
            </a:r>
            <a:r>
              <a:rPr lang="en-US" sz="2400" dirty="0" err="1"/>
              <a:t>mang</a:t>
            </a:r>
            <a:r>
              <a:rPr lang="en-US" sz="2400" dirty="0"/>
              <a:t> </a:t>
            </a:r>
            <a:r>
              <a:rPr lang="en-US" sz="2400" dirty="0" err="1"/>
              <a:t>lại</a:t>
            </a:r>
            <a:r>
              <a:rPr lang="en-US" sz="2400" dirty="0"/>
              <a:t> </a:t>
            </a:r>
            <a:r>
              <a:rPr lang="en-US" sz="2400" dirty="0" err="1"/>
              <a:t>hiệu</a:t>
            </a:r>
            <a:r>
              <a:rPr lang="en-US" sz="2400" dirty="0"/>
              <a:t> </a:t>
            </a:r>
            <a:r>
              <a:rPr lang="en-US" sz="2400" dirty="0" err="1"/>
              <a:t>quả</a:t>
            </a:r>
            <a:r>
              <a:rPr lang="en-US" sz="2400" dirty="0"/>
              <a:t> </a:t>
            </a:r>
            <a:r>
              <a:rPr lang="en-US" sz="2400" dirty="0" err="1"/>
              <a:t>giáo</a:t>
            </a:r>
            <a:r>
              <a:rPr lang="en-US" sz="2400" dirty="0"/>
              <a:t> </a:t>
            </a:r>
            <a:r>
              <a:rPr lang="en-US" sz="2400" dirty="0" err="1"/>
              <a:t>dục</a:t>
            </a:r>
            <a:r>
              <a:rPr lang="en-US" sz="2400" dirty="0"/>
              <a:t> </a:t>
            </a:r>
            <a:r>
              <a:rPr lang="en-US" sz="2400" dirty="0" err="1"/>
              <a:t>rất</a:t>
            </a:r>
            <a:r>
              <a:rPr lang="en-US" sz="2400" dirty="0"/>
              <a:t> </a:t>
            </a:r>
            <a:r>
              <a:rPr lang="en-US" sz="2400" dirty="0" err="1"/>
              <a:t>lớn</a:t>
            </a:r>
            <a:r>
              <a:rPr lang="en-US" sz="2400" dirty="0"/>
              <a:t>. </a:t>
            </a:r>
            <a:r>
              <a:rPr lang="en-US" sz="2400" dirty="0" err="1"/>
              <a:t>Từ</a:t>
            </a:r>
            <a:r>
              <a:rPr lang="en-US" sz="2400" dirty="0"/>
              <a:t> </a:t>
            </a:r>
            <a:r>
              <a:rPr lang="en-US" sz="2400" dirty="0" err="1"/>
              <a:t>đó</a:t>
            </a:r>
            <a:r>
              <a:rPr lang="en-US" sz="2400" dirty="0"/>
              <a:t> </a:t>
            </a:r>
            <a:r>
              <a:rPr lang="en-US" sz="2400" dirty="0" err="1"/>
              <a:t>các</a:t>
            </a:r>
            <a:r>
              <a:rPr lang="en-US" sz="2400" dirty="0"/>
              <a:t> </a:t>
            </a:r>
            <a:r>
              <a:rPr lang="en-US" sz="2400" dirty="0" err="1"/>
              <a:t>em</a:t>
            </a:r>
            <a:r>
              <a:rPr lang="en-US" sz="2400" dirty="0"/>
              <a:t> </a:t>
            </a:r>
            <a:r>
              <a:rPr lang="en-US" sz="2400" dirty="0" err="1"/>
              <a:t>đã</a:t>
            </a:r>
            <a:r>
              <a:rPr lang="en-US" sz="2400" dirty="0"/>
              <a:t> </a:t>
            </a:r>
            <a:r>
              <a:rPr lang="en-US" sz="2400" dirty="0" err="1"/>
              <a:t>rút</a:t>
            </a:r>
            <a:r>
              <a:rPr lang="en-US" sz="2400" dirty="0"/>
              <a:t> </a:t>
            </a:r>
            <a:r>
              <a:rPr lang="en-US" sz="2400" dirty="0" err="1"/>
              <a:t>ra</a:t>
            </a:r>
            <a:r>
              <a:rPr lang="en-US" sz="2400" dirty="0"/>
              <a:t> </a:t>
            </a:r>
            <a:r>
              <a:rPr lang="en-US" sz="2400" dirty="0" err="1"/>
              <a:t>bài</a:t>
            </a:r>
            <a:r>
              <a:rPr lang="en-US" sz="2400" dirty="0"/>
              <a:t> </a:t>
            </a:r>
            <a:r>
              <a:rPr lang="en-US" sz="2400" dirty="0" err="1"/>
              <a:t>học</a:t>
            </a:r>
            <a:r>
              <a:rPr lang="en-US" sz="2400" dirty="0"/>
              <a:t> </a:t>
            </a:r>
            <a:r>
              <a:rPr lang="en-US" sz="2400" dirty="0" err="1"/>
              <a:t>cho</a:t>
            </a:r>
            <a:r>
              <a:rPr lang="en-US" sz="2400" dirty="0"/>
              <a:t> </a:t>
            </a:r>
            <a:r>
              <a:rPr lang="en-US" sz="2400" dirty="0" err="1"/>
              <a:t>bản</a:t>
            </a:r>
            <a:r>
              <a:rPr lang="en-US" sz="2400" dirty="0"/>
              <a:t> </a:t>
            </a:r>
            <a:r>
              <a:rPr lang="en-US" sz="2400" dirty="0" err="1"/>
              <a:t>thận</a:t>
            </a:r>
            <a:r>
              <a:rPr lang="en-US" sz="2400" dirty="0"/>
              <a:t> </a:t>
            </a:r>
            <a:r>
              <a:rPr lang="en-US" sz="2400" dirty="0" err="1"/>
              <a:t>là</a:t>
            </a:r>
            <a:r>
              <a:rPr lang="en-US" sz="2400" dirty="0"/>
              <a:t> </a:t>
            </a:r>
            <a:r>
              <a:rPr lang="en-US" sz="2400" dirty="0" err="1"/>
              <a:t>phải</a:t>
            </a:r>
            <a:r>
              <a:rPr lang="en-US" sz="2400" dirty="0"/>
              <a:t> </a:t>
            </a:r>
            <a:r>
              <a:rPr lang="en-US" sz="2400" dirty="0" err="1"/>
              <a:t>biết</a:t>
            </a:r>
            <a:r>
              <a:rPr lang="en-US" sz="2400" dirty="0"/>
              <a:t> </a:t>
            </a:r>
            <a:r>
              <a:rPr lang="en-US" sz="2400" dirty="0" err="1"/>
              <a:t>cách</a:t>
            </a:r>
            <a:r>
              <a:rPr lang="en-US" sz="2400" dirty="0"/>
              <a:t> </a:t>
            </a:r>
            <a:r>
              <a:rPr lang="en-US" sz="2400" dirty="0" err="1"/>
              <a:t>vượt</a:t>
            </a:r>
            <a:r>
              <a:rPr lang="en-US" sz="2400" dirty="0"/>
              <a:t> qua </a:t>
            </a:r>
            <a:r>
              <a:rPr lang="en-US" sz="2400" dirty="0" err="1"/>
              <a:t>mọi</a:t>
            </a:r>
            <a:r>
              <a:rPr lang="en-US" sz="2400" dirty="0"/>
              <a:t> </a:t>
            </a:r>
            <a:r>
              <a:rPr lang="en-US" sz="2400" dirty="0" err="1"/>
              <a:t>chướng</a:t>
            </a:r>
            <a:r>
              <a:rPr lang="en-US" sz="2400" dirty="0"/>
              <a:t> </a:t>
            </a:r>
            <a:r>
              <a:rPr lang="en-US" sz="2400" dirty="0" err="1"/>
              <a:t>ngại</a:t>
            </a:r>
            <a:r>
              <a:rPr lang="en-US" sz="2400" dirty="0"/>
              <a:t> </a:t>
            </a:r>
            <a:r>
              <a:rPr lang="en-US" sz="2400" dirty="0" err="1"/>
              <a:t>vật</a:t>
            </a:r>
            <a:r>
              <a:rPr lang="en-US" sz="2400" dirty="0"/>
              <a:t> </a:t>
            </a:r>
            <a:r>
              <a:rPr lang="en-US" sz="2400" dirty="0" err="1"/>
              <a:t>trước</a:t>
            </a:r>
            <a:r>
              <a:rPr lang="en-US" sz="2400" dirty="0"/>
              <a:t> </a:t>
            </a:r>
            <a:r>
              <a:rPr lang="en-US" sz="2400" dirty="0" err="1"/>
              <a:t>mặt</a:t>
            </a:r>
            <a:r>
              <a:rPr lang="en-US" sz="2400" dirty="0"/>
              <a:t> </a:t>
            </a:r>
            <a:r>
              <a:rPr lang="en-US" sz="2400" dirty="0" err="1"/>
              <a:t>mình</a:t>
            </a:r>
            <a:r>
              <a:rPr lang="en-US" sz="2400" dirty="0"/>
              <a:t>, </a:t>
            </a:r>
            <a:r>
              <a:rPr lang="en-US" sz="2400" dirty="0" err="1"/>
              <a:t>tôi</a:t>
            </a:r>
            <a:r>
              <a:rPr lang="en-US" sz="2400" dirty="0"/>
              <a:t> </a:t>
            </a:r>
            <a:r>
              <a:rPr lang="en-US" sz="2400" dirty="0" err="1"/>
              <a:t>nhắc</a:t>
            </a:r>
            <a:r>
              <a:rPr lang="en-US" sz="2400" dirty="0"/>
              <a:t> </a:t>
            </a:r>
            <a:r>
              <a:rPr lang="en-US" sz="2400" dirty="0" err="1"/>
              <a:t>nhở</a:t>
            </a:r>
            <a:r>
              <a:rPr lang="en-US" sz="2400" dirty="0"/>
              <a:t> </a:t>
            </a:r>
            <a:r>
              <a:rPr lang="en-US" sz="2400" dirty="0" err="1"/>
              <a:t>các</a:t>
            </a:r>
            <a:r>
              <a:rPr lang="en-US" sz="2400" dirty="0"/>
              <a:t> </a:t>
            </a:r>
            <a:r>
              <a:rPr lang="en-US" sz="2400" dirty="0" err="1"/>
              <a:t>em</a:t>
            </a:r>
            <a:r>
              <a:rPr lang="en-US" sz="2400" dirty="0"/>
              <a:t> </a:t>
            </a:r>
            <a:r>
              <a:rPr lang="en-US" sz="2400" dirty="0" err="1"/>
              <a:t>phải</a:t>
            </a:r>
            <a:r>
              <a:rPr lang="en-US" sz="2400" dirty="0"/>
              <a:t> </a:t>
            </a:r>
            <a:r>
              <a:rPr lang="en-US" sz="2400" dirty="0" err="1"/>
              <a:t>áp</a:t>
            </a:r>
            <a:r>
              <a:rPr lang="en-US" sz="2400" dirty="0"/>
              <a:t> </a:t>
            </a:r>
            <a:r>
              <a:rPr lang="en-US" sz="2400" dirty="0" err="1"/>
              <a:t>dụng</a:t>
            </a:r>
            <a:r>
              <a:rPr lang="en-US" sz="2400" dirty="0"/>
              <a:t> </a:t>
            </a:r>
            <a:r>
              <a:rPr lang="en-US" sz="2400" dirty="0" err="1"/>
              <a:t>động</a:t>
            </a:r>
            <a:r>
              <a:rPr lang="en-US" sz="2400" dirty="0"/>
              <a:t> </a:t>
            </a:r>
            <a:r>
              <a:rPr lang="en-US" sz="2400" dirty="0" err="1"/>
              <a:t>tác</a:t>
            </a:r>
            <a:r>
              <a:rPr lang="en-US" sz="2400" dirty="0"/>
              <a:t> </a:t>
            </a:r>
            <a:r>
              <a:rPr lang="en-US" sz="2400" dirty="0" err="1"/>
              <a:t>vượt</a:t>
            </a:r>
            <a:r>
              <a:rPr lang="en-US" sz="2400" dirty="0"/>
              <a:t> qua  </a:t>
            </a:r>
            <a:r>
              <a:rPr lang="en-US" sz="2400" dirty="0" err="1"/>
              <a:t>khi</a:t>
            </a:r>
            <a:r>
              <a:rPr lang="en-US" sz="2400" dirty="0"/>
              <a:t> </a:t>
            </a:r>
            <a:r>
              <a:rPr lang="en-US" sz="2400" dirty="0" err="1"/>
              <a:t>các</a:t>
            </a:r>
            <a:r>
              <a:rPr lang="en-US" sz="2400" dirty="0"/>
              <a:t> </a:t>
            </a:r>
            <a:r>
              <a:rPr lang="en-US" sz="2400" dirty="0" err="1"/>
              <a:t>em</a:t>
            </a:r>
            <a:r>
              <a:rPr lang="en-US" sz="2400" dirty="0"/>
              <a:t> </a:t>
            </a:r>
            <a:r>
              <a:rPr lang="en-US" sz="2400" dirty="0" err="1"/>
              <a:t>đi</a:t>
            </a:r>
            <a:r>
              <a:rPr lang="en-US" sz="2400" dirty="0"/>
              <a:t> </a:t>
            </a:r>
            <a:r>
              <a:rPr lang="en-US" sz="2400" dirty="0" err="1"/>
              <a:t>học</a:t>
            </a:r>
            <a:r>
              <a:rPr lang="en-US" sz="2400" dirty="0"/>
              <a:t> </a:t>
            </a:r>
            <a:r>
              <a:rPr lang="en-US" sz="2400" dirty="0" err="1"/>
              <a:t>từ</a:t>
            </a:r>
            <a:r>
              <a:rPr lang="en-US" sz="2400" dirty="0"/>
              <a:t> </a:t>
            </a:r>
            <a:r>
              <a:rPr lang="en-US" sz="2400" dirty="0" err="1"/>
              <a:t>nhà</a:t>
            </a:r>
            <a:r>
              <a:rPr lang="en-US" sz="2400" dirty="0"/>
              <a:t> </a:t>
            </a:r>
            <a:r>
              <a:rPr lang="en-US" sz="2400" dirty="0" err="1"/>
              <a:t>đến</a:t>
            </a:r>
            <a:r>
              <a:rPr lang="en-US" sz="2400" dirty="0"/>
              <a:t> </a:t>
            </a:r>
            <a:r>
              <a:rPr lang="en-US" sz="2400" dirty="0" err="1"/>
              <a:t>trường</a:t>
            </a:r>
            <a:r>
              <a:rPr lang="en-US" sz="2400" dirty="0"/>
              <a:t> </a:t>
            </a:r>
            <a:r>
              <a:rPr lang="en-US" sz="2400" dirty="0" err="1"/>
              <a:t>và</a:t>
            </a:r>
            <a:r>
              <a:rPr lang="en-US" sz="2400" dirty="0"/>
              <a:t> </a:t>
            </a:r>
            <a:r>
              <a:rPr lang="en-US" sz="2400" dirty="0" err="1"/>
              <a:t>ngược</a:t>
            </a:r>
            <a:r>
              <a:rPr lang="en-US" sz="2400" dirty="0"/>
              <a:t> </a:t>
            </a:r>
            <a:r>
              <a:rPr lang="en-US" sz="2400" dirty="0" err="1"/>
              <a:t>lại</a:t>
            </a:r>
            <a:r>
              <a:rPr lang="en-US" sz="2400" dirty="0"/>
              <a:t>, </a:t>
            </a:r>
            <a:r>
              <a:rPr lang="en-US" sz="2400" dirty="0" err="1"/>
              <a:t>giúp</a:t>
            </a:r>
            <a:r>
              <a:rPr lang="en-US" sz="2400" dirty="0"/>
              <a:t> </a:t>
            </a:r>
            <a:r>
              <a:rPr lang="en-US" sz="2400" dirty="0" err="1"/>
              <a:t>các</a:t>
            </a:r>
            <a:r>
              <a:rPr lang="en-US" sz="2400" dirty="0"/>
              <a:t> </a:t>
            </a:r>
            <a:r>
              <a:rPr lang="en-US" sz="2400" dirty="0" err="1"/>
              <a:t>em</a:t>
            </a:r>
            <a:r>
              <a:rPr lang="en-US" sz="2400" dirty="0"/>
              <a:t> </a:t>
            </a:r>
            <a:r>
              <a:rPr lang="en-US" sz="2400" dirty="0" err="1"/>
              <a:t>rèn</a:t>
            </a:r>
            <a:r>
              <a:rPr lang="en-US" sz="2400" dirty="0"/>
              <a:t> </a:t>
            </a:r>
            <a:r>
              <a:rPr lang="en-US" sz="2400" dirty="0" err="1"/>
              <a:t>luyện</a:t>
            </a:r>
            <a:r>
              <a:rPr lang="en-US" sz="2400" dirty="0"/>
              <a:t> </a:t>
            </a:r>
            <a:r>
              <a:rPr lang="en-US" sz="2400" dirty="0" err="1"/>
              <a:t>sức</a:t>
            </a:r>
            <a:r>
              <a:rPr lang="en-US" sz="2400" dirty="0"/>
              <a:t> </a:t>
            </a:r>
            <a:r>
              <a:rPr lang="en-US" sz="2400" dirty="0" err="1"/>
              <a:t>khỏe</a:t>
            </a:r>
            <a:r>
              <a:rPr lang="en-US" sz="2400" dirty="0"/>
              <a:t>, </a:t>
            </a:r>
            <a:r>
              <a:rPr lang="en-US" sz="2400" dirty="0" err="1"/>
              <a:t>tôi</a:t>
            </a:r>
            <a:r>
              <a:rPr lang="en-US" sz="2400" dirty="0"/>
              <a:t> </a:t>
            </a:r>
            <a:r>
              <a:rPr lang="en-US" sz="2400" dirty="0" err="1"/>
              <a:t>còn</a:t>
            </a:r>
            <a:r>
              <a:rPr lang="en-US" sz="2400" dirty="0"/>
              <a:t> </a:t>
            </a:r>
            <a:r>
              <a:rPr lang="en-US" sz="2400" dirty="0" err="1"/>
              <a:t>nhắc</a:t>
            </a:r>
            <a:r>
              <a:rPr lang="en-US" sz="2400" dirty="0"/>
              <a:t> </a:t>
            </a:r>
            <a:r>
              <a:rPr lang="en-US" sz="2400" dirty="0" err="1"/>
              <a:t>nhở</a:t>
            </a:r>
            <a:r>
              <a:rPr lang="en-US" sz="2400" dirty="0"/>
              <a:t> </a:t>
            </a:r>
            <a:r>
              <a:rPr lang="en-US" sz="2400" dirty="0" err="1"/>
              <a:t>các</a:t>
            </a:r>
            <a:r>
              <a:rPr lang="en-US" sz="2400" dirty="0"/>
              <a:t> </a:t>
            </a:r>
            <a:r>
              <a:rPr lang="en-US" sz="2400" dirty="0" err="1"/>
              <a:t>em</a:t>
            </a:r>
            <a:r>
              <a:rPr lang="en-US" sz="2400" dirty="0"/>
              <a:t> </a:t>
            </a:r>
            <a:r>
              <a:rPr lang="en-US" sz="2400" dirty="0" err="1"/>
              <a:t>có</a:t>
            </a:r>
            <a:r>
              <a:rPr lang="en-US" sz="2400" dirty="0"/>
              <a:t> </a:t>
            </a:r>
            <a:r>
              <a:rPr lang="en-US" sz="2400" dirty="0" err="1"/>
              <a:t>thể</a:t>
            </a:r>
            <a:r>
              <a:rPr lang="en-US" sz="2400" dirty="0"/>
              <a:t> </a:t>
            </a:r>
            <a:r>
              <a:rPr lang="en-US" sz="2400" dirty="0" err="1"/>
              <a:t>áp</a:t>
            </a:r>
            <a:r>
              <a:rPr lang="en-US" sz="2400" dirty="0"/>
              <a:t> </a:t>
            </a:r>
            <a:r>
              <a:rPr lang="en-US" sz="2400" dirty="0" err="1"/>
              <a:t>dụng</a:t>
            </a:r>
            <a:r>
              <a:rPr lang="en-US" sz="2400" dirty="0"/>
              <a:t> </a:t>
            </a:r>
            <a:r>
              <a:rPr lang="en-US" sz="2400" dirty="0" err="1"/>
              <a:t>vượt</a:t>
            </a:r>
            <a:r>
              <a:rPr lang="en-US" sz="2400" dirty="0"/>
              <a:t> </a:t>
            </a:r>
            <a:r>
              <a:rPr lang="en-US" sz="2400" dirty="0" err="1"/>
              <a:t>chường</a:t>
            </a:r>
            <a:r>
              <a:rPr lang="en-US" sz="2400" dirty="0"/>
              <a:t> </a:t>
            </a:r>
            <a:r>
              <a:rPr lang="en-US" sz="2400" dirty="0" err="1"/>
              <a:t>ngại</a:t>
            </a:r>
            <a:r>
              <a:rPr lang="en-US" sz="2400" dirty="0"/>
              <a:t> </a:t>
            </a:r>
            <a:r>
              <a:rPr lang="en-US" sz="2400" dirty="0" err="1"/>
              <a:t>vật</a:t>
            </a:r>
            <a:r>
              <a:rPr lang="en-US" sz="2400" dirty="0"/>
              <a:t> </a:t>
            </a:r>
            <a:r>
              <a:rPr lang="en-US" sz="2400" dirty="0" err="1"/>
              <a:t>vào</a:t>
            </a:r>
            <a:r>
              <a:rPr lang="en-US" sz="2400" dirty="0"/>
              <a:t> </a:t>
            </a:r>
            <a:r>
              <a:rPr lang="en-US" sz="2400" dirty="0" err="1"/>
              <a:t>cuộc</a:t>
            </a:r>
            <a:r>
              <a:rPr lang="en-US" sz="2400" dirty="0"/>
              <a:t> </a:t>
            </a:r>
            <a:r>
              <a:rPr lang="en-US" sz="2400" dirty="0" err="1"/>
              <a:t>sống</a:t>
            </a:r>
            <a:r>
              <a:rPr lang="en-US" sz="2400" dirty="0"/>
              <a:t> </a:t>
            </a:r>
            <a:r>
              <a:rPr lang="en-US" sz="2400" dirty="0" err="1"/>
              <a:t>hàng</a:t>
            </a:r>
            <a:r>
              <a:rPr lang="en-US" sz="2400" dirty="0"/>
              <a:t> </a:t>
            </a:r>
            <a:r>
              <a:rPr lang="en-US" sz="2400" dirty="0" err="1"/>
              <a:t>ngày</a:t>
            </a:r>
            <a:r>
              <a:rPr lang="en-US" sz="2400" dirty="0"/>
              <a:t> </a:t>
            </a:r>
            <a:r>
              <a:rPr lang="en-US" sz="2400" dirty="0" err="1"/>
              <a:t>như</a:t>
            </a:r>
            <a:r>
              <a:rPr lang="en-US" sz="2400" dirty="0"/>
              <a:t> </a:t>
            </a:r>
            <a:r>
              <a:rPr lang="en-US" sz="2400" dirty="0" err="1"/>
              <a:t>khi</a:t>
            </a:r>
            <a:r>
              <a:rPr lang="en-US" sz="2400" dirty="0"/>
              <a:t> </a:t>
            </a:r>
            <a:r>
              <a:rPr lang="en-US" sz="2400" dirty="0" err="1"/>
              <a:t>trên</a:t>
            </a:r>
            <a:r>
              <a:rPr lang="en-US" sz="2400" dirty="0"/>
              <a:t> </a:t>
            </a:r>
            <a:r>
              <a:rPr lang="en-US" sz="2400" dirty="0" err="1"/>
              <a:t>đường</a:t>
            </a:r>
            <a:r>
              <a:rPr lang="en-US" sz="2400" dirty="0"/>
              <a:t> </a:t>
            </a:r>
            <a:r>
              <a:rPr lang="en-US" sz="2400" dirty="0" err="1"/>
              <a:t>đi</a:t>
            </a:r>
            <a:r>
              <a:rPr lang="en-US" sz="2400" dirty="0"/>
              <a:t> </a:t>
            </a:r>
            <a:r>
              <a:rPr lang="en-US" sz="2400" dirty="0" err="1"/>
              <a:t>các</a:t>
            </a:r>
            <a:r>
              <a:rPr lang="en-US" sz="2400" dirty="0"/>
              <a:t> </a:t>
            </a:r>
            <a:r>
              <a:rPr lang="en-US" sz="2400" dirty="0" err="1"/>
              <a:t>em</a:t>
            </a:r>
            <a:r>
              <a:rPr lang="en-US" sz="2400" dirty="0"/>
              <a:t> </a:t>
            </a:r>
            <a:r>
              <a:rPr lang="en-US" sz="2400" dirty="0" err="1"/>
              <a:t>gặp</a:t>
            </a:r>
            <a:r>
              <a:rPr lang="en-US" sz="2400" dirty="0"/>
              <a:t> </a:t>
            </a:r>
            <a:r>
              <a:rPr lang="en-US" sz="2400" dirty="0" err="1"/>
              <a:t>những</a:t>
            </a:r>
            <a:r>
              <a:rPr lang="en-US" sz="2400" dirty="0"/>
              <a:t>  </a:t>
            </a:r>
            <a:r>
              <a:rPr lang="en-US" sz="2400" dirty="0" err="1"/>
              <a:t>chường</a:t>
            </a:r>
            <a:r>
              <a:rPr lang="en-US" sz="2400" dirty="0"/>
              <a:t> </a:t>
            </a:r>
            <a:r>
              <a:rPr lang="en-US" sz="2400" dirty="0" err="1"/>
              <a:t>ngại</a:t>
            </a:r>
            <a:r>
              <a:rPr lang="en-US" sz="2400" dirty="0"/>
              <a:t> </a:t>
            </a:r>
            <a:r>
              <a:rPr lang="en-US" sz="2400" dirty="0" err="1"/>
              <a:t>vật</a:t>
            </a:r>
            <a:r>
              <a:rPr lang="en-US" sz="2400" dirty="0"/>
              <a:t> </a:t>
            </a:r>
            <a:r>
              <a:rPr lang="en-US" sz="2400" dirty="0" err="1"/>
              <a:t>thì</a:t>
            </a:r>
            <a:r>
              <a:rPr lang="en-US" sz="2400" dirty="0"/>
              <a:t> </a:t>
            </a:r>
            <a:r>
              <a:rPr lang="en-US" sz="2400" dirty="0" err="1"/>
              <a:t>các</a:t>
            </a:r>
            <a:r>
              <a:rPr lang="en-US" sz="2400" dirty="0"/>
              <a:t> </a:t>
            </a:r>
            <a:r>
              <a:rPr lang="en-US" sz="2400" dirty="0" err="1"/>
              <a:t>em</a:t>
            </a:r>
            <a:r>
              <a:rPr lang="en-US" sz="2400" dirty="0"/>
              <a:t> </a:t>
            </a:r>
            <a:r>
              <a:rPr lang="en-US" sz="2400" dirty="0" err="1"/>
              <a:t>vận</a:t>
            </a:r>
            <a:r>
              <a:rPr lang="en-US" sz="2400" dirty="0"/>
              <a:t> </a:t>
            </a:r>
            <a:r>
              <a:rPr lang="en-US" sz="2400" dirty="0" err="1"/>
              <a:t>dụng</a:t>
            </a:r>
            <a:r>
              <a:rPr lang="en-US" sz="2400" dirty="0"/>
              <a:t> </a:t>
            </a:r>
            <a:r>
              <a:rPr lang="en-US" sz="2400" dirty="0" err="1"/>
              <a:t>động</a:t>
            </a:r>
            <a:r>
              <a:rPr lang="en-US" sz="2400" dirty="0"/>
              <a:t> </a:t>
            </a:r>
            <a:r>
              <a:rPr lang="en-US" sz="2400" dirty="0" err="1"/>
              <a:t>tác</a:t>
            </a:r>
            <a:r>
              <a:rPr lang="en-US" sz="2400" dirty="0"/>
              <a:t> </a:t>
            </a:r>
            <a:r>
              <a:rPr lang="en-US" sz="2400" dirty="0" err="1"/>
              <a:t>này</a:t>
            </a:r>
            <a:r>
              <a:rPr lang="en-US" sz="2400" dirty="0"/>
              <a:t> </a:t>
            </a:r>
            <a:r>
              <a:rPr lang="en-US" sz="2400" dirty="0" err="1"/>
              <a:t>để</a:t>
            </a:r>
            <a:r>
              <a:rPr lang="en-US" sz="2400" dirty="0"/>
              <a:t> </a:t>
            </a:r>
            <a:r>
              <a:rPr lang="en-US" sz="2400" dirty="0" err="1"/>
              <a:t>vượt</a:t>
            </a:r>
            <a:r>
              <a:rPr lang="en-US" sz="2400" dirty="0"/>
              <a:t> qua </a:t>
            </a:r>
            <a:r>
              <a:rPr lang="en-US" sz="2400" dirty="0" err="1"/>
              <a:t>chướng</a:t>
            </a:r>
            <a:r>
              <a:rPr lang="en-US" sz="2400" dirty="0"/>
              <a:t> </a:t>
            </a:r>
            <a:r>
              <a:rPr lang="en-US" sz="2400" dirty="0" err="1"/>
              <a:t>ngại</a:t>
            </a:r>
            <a:r>
              <a:rPr lang="en-US" sz="2400" dirty="0"/>
              <a:t> </a:t>
            </a:r>
            <a:r>
              <a:rPr lang="en-US" sz="2400" dirty="0" err="1"/>
              <a:t>vật</a:t>
            </a:r>
            <a:r>
              <a:rPr lang="en-US" sz="2400" dirty="0"/>
              <a:t>. </a:t>
            </a:r>
          </a:p>
        </p:txBody>
      </p:sp>
      <p:sp>
        <p:nvSpPr>
          <p:cNvPr id="4" name="Rectangle 3"/>
          <p:cNvSpPr/>
          <p:nvPr/>
        </p:nvSpPr>
        <p:spPr>
          <a:xfrm>
            <a:off x="222437" y="-64858"/>
            <a:ext cx="9022535" cy="523220"/>
          </a:xfrm>
          <a:prstGeom prst="rect">
            <a:avLst/>
          </a:prstGeom>
        </p:spPr>
        <p:txBody>
          <a:bodyPr wrap="none">
            <a:spAutoFit/>
          </a:bodyPr>
          <a:lstStyle/>
          <a:p>
            <a:r>
              <a:rPr lang="en-US" sz="2800" b="1" dirty="0"/>
              <a:t>1.Rèn </a:t>
            </a:r>
            <a:r>
              <a:rPr lang="en-US" sz="2800" b="1" dirty="0" err="1"/>
              <a:t>kỹ</a:t>
            </a:r>
            <a:r>
              <a:rPr lang="en-US" sz="2800" b="1" dirty="0"/>
              <a:t> </a:t>
            </a:r>
            <a:r>
              <a:rPr lang="en-US" sz="2800" b="1" dirty="0" err="1"/>
              <a:t>năng</a:t>
            </a:r>
            <a:r>
              <a:rPr lang="en-US" sz="2800" b="1" dirty="0"/>
              <a:t> </a:t>
            </a:r>
            <a:r>
              <a:rPr lang="en-US" sz="2800" b="1" dirty="0" err="1"/>
              <a:t>xử</a:t>
            </a:r>
            <a:r>
              <a:rPr lang="en-US" sz="2800" b="1" dirty="0"/>
              <a:t> </a:t>
            </a:r>
            <a:r>
              <a:rPr lang="en-US" sz="2800" b="1" dirty="0" err="1"/>
              <a:t>lý</a:t>
            </a:r>
            <a:r>
              <a:rPr lang="en-US" sz="2800" b="1" dirty="0"/>
              <a:t> </a:t>
            </a:r>
            <a:r>
              <a:rPr lang="en-US" sz="2800" b="1" dirty="0" err="1"/>
              <a:t>tình</a:t>
            </a:r>
            <a:r>
              <a:rPr lang="en-US" sz="2800" b="1" dirty="0"/>
              <a:t> </a:t>
            </a:r>
            <a:r>
              <a:rPr lang="en-US" sz="2800" b="1" dirty="0" err="1"/>
              <a:t>huống</a:t>
            </a:r>
            <a:r>
              <a:rPr lang="en-US" sz="2800" b="1" dirty="0"/>
              <a:t> </a:t>
            </a:r>
            <a:r>
              <a:rPr lang="en-US" sz="2800" b="1" dirty="0" err="1"/>
              <a:t>đi</a:t>
            </a:r>
            <a:r>
              <a:rPr lang="en-US" sz="2800" b="1" dirty="0"/>
              <a:t> </a:t>
            </a:r>
            <a:r>
              <a:rPr lang="en-US" sz="2800" b="1" dirty="0" err="1"/>
              <a:t>vượt</a:t>
            </a:r>
            <a:r>
              <a:rPr lang="en-US" sz="2800" b="1" dirty="0"/>
              <a:t> </a:t>
            </a:r>
            <a:r>
              <a:rPr lang="en-US" sz="2800" b="1" dirty="0" err="1" smtClean="0"/>
              <a:t>chướngng</a:t>
            </a:r>
            <a:r>
              <a:rPr lang="en-US" sz="2800" b="1" dirty="0" smtClean="0"/>
              <a:t> </a:t>
            </a:r>
            <a:r>
              <a:rPr lang="en-US" sz="2800" b="1" dirty="0" err="1"/>
              <a:t>ngại</a:t>
            </a:r>
            <a:r>
              <a:rPr lang="en-US" sz="2800" b="1" dirty="0"/>
              <a:t> </a:t>
            </a:r>
            <a:r>
              <a:rPr lang="en-US" sz="2800" b="1" dirty="0" err="1"/>
              <a:t>vật</a:t>
            </a:r>
            <a:r>
              <a:rPr lang="en-US" sz="2800" b="1" dirty="0"/>
              <a:t>  </a:t>
            </a:r>
            <a:endParaRPr lang="en-US" sz="2800" dirty="0"/>
          </a:p>
        </p:txBody>
      </p:sp>
      <p:pic>
        <p:nvPicPr>
          <p:cNvPr id="5" name="Picture 4" descr="C:\Users\COMPUTER\Downloads\20220403_14534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321" y="3731414"/>
            <a:ext cx="7260771" cy="3126586"/>
          </a:xfrm>
          <a:prstGeom prst="rect">
            <a:avLst/>
          </a:prstGeom>
          <a:noFill/>
          <a:ln>
            <a:noFill/>
          </a:ln>
        </p:spPr>
      </p:pic>
    </p:spTree>
    <p:extLst>
      <p:ext uri="{BB962C8B-B14F-4D97-AF65-F5344CB8AC3E}">
        <p14:creationId xmlns:p14="http://schemas.microsoft.com/office/powerpoint/2010/main" val="181645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460"/>
            <a:ext cx="12192000" cy="4154984"/>
          </a:xfrm>
          <a:prstGeom prst="rect">
            <a:avLst/>
          </a:prstGeom>
        </p:spPr>
        <p:txBody>
          <a:bodyPr wrap="square">
            <a:spAutoFit/>
          </a:bodyPr>
          <a:lstStyle/>
          <a:p>
            <a:r>
              <a:rPr lang="en-US" sz="2400" b="1" dirty="0"/>
              <a:t>2.Rèn </a:t>
            </a:r>
            <a:r>
              <a:rPr lang="en-US" sz="2400" b="1" dirty="0" err="1"/>
              <a:t>luyện</a:t>
            </a:r>
            <a:r>
              <a:rPr lang="en-US" sz="2400" b="1" dirty="0"/>
              <a:t> ý </a:t>
            </a:r>
            <a:r>
              <a:rPr lang="en-US" sz="2400" b="1" dirty="0" err="1"/>
              <a:t>thức</a:t>
            </a:r>
            <a:r>
              <a:rPr lang="en-US" sz="2400" b="1" dirty="0"/>
              <a:t> </a:t>
            </a:r>
            <a:r>
              <a:rPr lang="en-US" sz="2400" b="1" dirty="0" err="1"/>
              <a:t>tự</a:t>
            </a:r>
            <a:r>
              <a:rPr lang="en-US" sz="2400" b="1" dirty="0"/>
              <a:t> </a:t>
            </a:r>
            <a:r>
              <a:rPr lang="en-US" sz="2400" b="1" dirty="0" err="1"/>
              <a:t>giác</a:t>
            </a:r>
            <a:r>
              <a:rPr lang="en-US" sz="2400" b="1" dirty="0"/>
              <a:t>, </a:t>
            </a:r>
            <a:r>
              <a:rPr lang="en-US" sz="2400" b="1" dirty="0" err="1"/>
              <a:t>tự</a:t>
            </a:r>
            <a:r>
              <a:rPr lang="en-US" sz="2400" b="1" dirty="0"/>
              <a:t> tin </a:t>
            </a:r>
            <a:r>
              <a:rPr lang="en-US" sz="2400" b="1" dirty="0" err="1"/>
              <a:t>trong</a:t>
            </a:r>
            <a:r>
              <a:rPr lang="en-US" sz="2400" b="1" dirty="0"/>
              <a:t> </a:t>
            </a:r>
            <a:r>
              <a:rPr lang="en-US" sz="2400" b="1" dirty="0" err="1"/>
              <a:t>tập</a:t>
            </a:r>
            <a:r>
              <a:rPr lang="en-US" sz="2400" b="1" dirty="0"/>
              <a:t> </a:t>
            </a:r>
            <a:r>
              <a:rPr lang="en-US" sz="2400" b="1" dirty="0" err="1"/>
              <a:t>luyện</a:t>
            </a:r>
            <a:r>
              <a:rPr lang="en-US" sz="2400" b="1" dirty="0"/>
              <a:t>.</a:t>
            </a:r>
            <a:r>
              <a:rPr lang="en-US" sz="2400" dirty="0"/>
              <a:t> </a:t>
            </a:r>
          </a:p>
          <a:p>
            <a:r>
              <a:rPr lang="en-US" sz="2400" dirty="0"/>
              <a:t>        Ở </a:t>
            </a:r>
            <a:r>
              <a:rPr lang="en-US" sz="2400" dirty="0" err="1"/>
              <a:t>nội</a:t>
            </a:r>
            <a:r>
              <a:rPr lang="en-US" sz="2400" dirty="0"/>
              <a:t> dung </a:t>
            </a:r>
            <a:r>
              <a:rPr lang="en-US" sz="2400" dirty="0" err="1"/>
              <a:t>dung</a:t>
            </a:r>
            <a:r>
              <a:rPr lang="en-US" sz="2400" dirty="0"/>
              <a:t> </a:t>
            </a:r>
            <a:r>
              <a:rPr lang="en-US" sz="2400" dirty="0" err="1"/>
              <a:t>nhảy</a:t>
            </a:r>
            <a:r>
              <a:rPr lang="en-US" sz="2400" dirty="0"/>
              <a:t> </a:t>
            </a:r>
            <a:r>
              <a:rPr lang="en-US" sz="2400" dirty="0" err="1"/>
              <a:t>dây</a:t>
            </a:r>
            <a:r>
              <a:rPr lang="en-US" sz="2400" dirty="0"/>
              <a:t>, </a:t>
            </a:r>
            <a:r>
              <a:rPr lang="en-US" sz="2400" dirty="0" err="1"/>
              <a:t>tâng</a:t>
            </a:r>
            <a:r>
              <a:rPr lang="en-US" sz="2400" dirty="0"/>
              <a:t> </a:t>
            </a:r>
            <a:r>
              <a:rPr lang="en-US" sz="2400" dirty="0" err="1"/>
              <a:t>cầu</a:t>
            </a:r>
            <a:r>
              <a:rPr lang="en-US" sz="2400" dirty="0"/>
              <a:t>, </a:t>
            </a:r>
            <a:r>
              <a:rPr lang="en-US" sz="2400" dirty="0" err="1"/>
              <a:t>có</a:t>
            </a:r>
            <a:r>
              <a:rPr lang="en-US" sz="2400" dirty="0"/>
              <a:t> </a:t>
            </a:r>
            <a:r>
              <a:rPr lang="en-US" sz="2400" dirty="0" err="1"/>
              <a:t>nhiều</a:t>
            </a:r>
            <a:r>
              <a:rPr lang="en-US" sz="2400" dirty="0"/>
              <a:t> </a:t>
            </a:r>
            <a:r>
              <a:rPr lang="en-US" sz="2400" dirty="0" err="1"/>
              <a:t>em</a:t>
            </a:r>
            <a:r>
              <a:rPr lang="en-US" sz="2400" dirty="0"/>
              <a:t> </a:t>
            </a:r>
            <a:r>
              <a:rPr lang="en-US" sz="2400" dirty="0" err="1"/>
              <a:t>không</a:t>
            </a:r>
            <a:r>
              <a:rPr lang="en-US" sz="2400" dirty="0"/>
              <a:t> </a:t>
            </a:r>
            <a:r>
              <a:rPr lang="en-US" sz="2400" dirty="0" err="1"/>
              <a:t>nhảy</a:t>
            </a:r>
            <a:r>
              <a:rPr lang="en-US" sz="2400" dirty="0"/>
              <a:t> </a:t>
            </a:r>
            <a:r>
              <a:rPr lang="en-US" sz="2400" dirty="0" err="1"/>
              <a:t>dây</a:t>
            </a:r>
            <a:r>
              <a:rPr lang="en-US" sz="2400" dirty="0"/>
              <a:t> </a:t>
            </a:r>
            <a:r>
              <a:rPr lang="en-US" sz="2400" dirty="0" err="1"/>
              <a:t>được</a:t>
            </a:r>
            <a:r>
              <a:rPr lang="en-US" sz="2400" dirty="0"/>
              <a:t>; </a:t>
            </a:r>
            <a:r>
              <a:rPr lang="en-US" sz="2400" dirty="0" err="1"/>
              <a:t>hoặc</a:t>
            </a:r>
            <a:r>
              <a:rPr lang="en-US" sz="2400" dirty="0"/>
              <a:t> </a:t>
            </a:r>
            <a:r>
              <a:rPr lang="en-US" sz="2400" dirty="0" err="1"/>
              <a:t>tâng</a:t>
            </a:r>
            <a:r>
              <a:rPr lang="en-US" sz="2400" dirty="0"/>
              <a:t> </a:t>
            </a:r>
            <a:r>
              <a:rPr lang="en-US" sz="2400" dirty="0" err="1"/>
              <a:t>cầu</a:t>
            </a:r>
            <a:r>
              <a:rPr lang="en-US" sz="2400" dirty="0"/>
              <a:t> </a:t>
            </a:r>
            <a:r>
              <a:rPr lang="en-US" sz="2400" dirty="0" err="1"/>
              <a:t>không</a:t>
            </a:r>
            <a:r>
              <a:rPr lang="en-US" sz="2400" dirty="0"/>
              <a:t> </a:t>
            </a:r>
            <a:r>
              <a:rPr lang="en-US" sz="2400" dirty="0" err="1"/>
              <a:t>đạt</a:t>
            </a:r>
            <a:r>
              <a:rPr lang="en-US" sz="2400" dirty="0"/>
              <a:t> </a:t>
            </a:r>
            <a:r>
              <a:rPr lang="en-US" sz="2400" dirty="0" err="1"/>
              <a:t>yêu</a:t>
            </a:r>
            <a:r>
              <a:rPr lang="en-US" sz="2400" dirty="0"/>
              <a:t> </a:t>
            </a:r>
            <a:r>
              <a:rPr lang="en-US" sz="2400" dirty="0" err="1"/>
              <a:t>cầu</a:t>
            </a:r>
            <a:r>
              <a:rPr lang="en-US" sz="2400" dirty="0"/>
              <a:t> </a:t>
            </a:r>
            <a:r>
              <a:rPr lang="en-US" sz="2400" dirty="0" err="1"/>
              <a:t>Đối</a:t>
            </a:r>
            <a:r>
              <a:rPr lang="en-US" sz="2400" dirty="0"/>
              <a:t> </a:t>
            </a:r>
            <a:r>
              <a:rPr lang="en-US" sz="2400" dirty="0" err="1"/>
              <a:t>với</a:t>
            </a:r>
            <a:r>
              <a:rPr lang="en-US" sz="2400" dirty="0"/>
              <a:t> </a:t>
            </a:r>
            <a:r>
              <a:rPr lang="en-US" sz="2400" dirty="0" err="1"/>
              <a:t>những</a:t>
            </a:r>
            <a:r>
              <a:rPr lang="en-US" sz="2400" dirty="0"/>
              <a:t> </a:t>
            </a:r>
            <a:r>
              <a:rPr lang="en-US" sz="2400" dirty="0" err="1"/>
              <a:t>trường</a:t>
            </a:r>
            <a:r>
              <a:rPr lang="en-US" sz="2400" dirty="0"/>
              <a:t> </a:t>
            </a:r>
            <a:r>
              <a:rPr lang="en-US" sz="2400" dirty="0" err="1"/>
              <a:t>hợp</a:t>
            </a:r>
            <a:r>
              <a:rPr lang="en-US" sz="2400" dirty="0"/>
              <a:t> </a:t>
            </a:r>
            <a:r>
              <a:rPr lang="en-US" sz="2400" dirty="0" err="1"/>
              <a:t>này</a:t>
            </a:r>
            <a:r>
              <a:rPr lang="en-US" sz="2400" dirty="0"/>
              <a:t>, </a:t>
            </a:r>
            <a:r>
              <a:rPr lang="en-US" sz="2400" dirty="0" err="1"/>
              <a:t>khi</a:t>
            </a:r>
            <a:r>
              <a:rPr lang="en-US" sz="2400" dirty="0"/>
              <a:t> </a:t>
            </a:r>
            <a:r>
              <a:rPr lang="en-US" sz="2400" dirty="0" err="1"/>
              <a:t>giảng</a:t>
            </a:r>
            <a:r>
              <a:rPr lang="en-US" sz="2400" dirty="0"/>
              <a:t> </a:t>
            </a:r>
            <a:r>
              <a:rPr lang="en-US" sz="2400" dirty="0" err="1"/>
              <a:t>dạy</a:t>
            </a:r>
            <a:r>
              <a:rPr lang="en-US" sz="2400" dirty="0"/>
              <a:t> chia </a:t>
            </a:r>
            <a:r>
              <a:rPr lang="en-US" sz="2400" dirty="0" err="1"/>
              <a:t>nhóm</a:t>
            </a:r>
            <a:r>
              <a:rPr lang="en-US" sz="2400" dirty="0"/>
              <a:t> </a:t>
            </a:r>
            <a:r>
              <a:rPr lang="en-US" sz="2400" dirty="0" err="1"/>
              <a:t>tập</a:t>
            </a:r>
            <a:r>
              <a:rPr lang="en-US" sz="2400" dirty="0"/>
              <a:t> </a:t>
            </a:r>
            <a:r>
              <a:rPr lang="en-US" sz="2400" dirty="0" err="1"/>
              <a:t>luyện</a:t>
            </a:r>
            <a:r>
              <a:rPr lang="en-US" sz="2400" dirty="0"/>
              <a:t>, </a:t>
            </a:r>
            <a:r>
              <a:rPr lang="en-US" sz="2400" dirty="0" err="1"/>
              <a:t>tôi</a:t>
            </a:r>
            <a:r>
              <a:rPr lang="en-US" sz="2400" dirty="0"/>
              <a:t> </a:t>
            </a:r>
            <a:r>
              <a:rPr lang="en-US" sz="2400" dirty="0" err="1"/>
              <a:t>hướng</a:t>
            </a:r>
            <a:r>
              <a:rPr lang="en-US" sz="2400" dirty="0"/>
              <a:t> </a:t>
            </a:r>
            <a:r>
              <a:rPr lang="en-US" sz="2400" dirty="0" err="1"/>
              <a:t>dẩn</a:t>
            </a:r>
            <a:r>
              <a:rPr lang="en-US" sz="2400" dirty="0"/>
              <a:t> </a:t>
            </a:r>
            <a:r>
              <a:rPr lang="en-US" sz="2400" dirty="0" err="1"/>
              <a:t>các</a:t>
            </a:r>
            <a:r>
              <a:rPr lang="en-US" sz="2400" dirty="0"/>
              <a:t> </a:t>
            </a:r>
            <a:r>
              <a:rPr lang="en-US" sz="2400" dirty="0" err="1"/>
              <a:t>em</a:t>
            </a:r>
            <a:r>
              <a:rPr lang="en-US" sz="2400" dirty="0"/>
              <a:t> </a:t>
            </a:r>
            <a:r>
              <a:rPr lang="en-US" sz="2400" dirty="0" err="1"/>
              <a:t>tập</a:t>
            </a:r>
            <a:r>
              <a:rPr lang="en-US" sz="2400" dirty="0"/>
              <a:t> </a:t>
            </a:r>
            <a:r>
              <a:rPr lang="en-US" sz="2400" dirty="0" err="1"/>
              <a:t>riêng</a:t>
            </a:r>
            <a:r>
              <a:rPr lang="en-US" sz="2400" dirty="0"/>
              <a:t>; chia </a:t>
            </a:r>
            <a:r>
              <a:rPr lang="en-US" sz="2400" dirty="0" err="1"/>
              <a:t>nhỏ</a:t>
            </a:r>
            <a:r>
              <a:rPr lang="en-US" sz="2400" dirty="0"/>
              <a:t> </a:t>
            </a:r>
            <a:r>
              <a:rPr lang="en-US" sz="2400" dirty="0" err="1"/>
              <a:t>từng</a:t>
            </a:r>
            <a:r>
              <a:rPr lang="en-US" sz="2400" dirty="0"/>
              <a:t> </a:t>
            </a:r>
            <a:r>
              <a:rPr lang="en-US" sz="2400" dirty="0" err="1"/>
              <a:t>kỹ</a:t>
            </a:r>
            <a:r>
              <a:rPr lang="en-US" sz="2400" dirty="0"/>
              <a:t> </a:t>
            </a:r>
            <a:r>
              <a:rPr lang="en-US" sz="2400" dirty="0" err="1"/>
              <a:t>thuật</a:t>
            </a:r>
            <a:r>
              <a:rPr lang="en-US" sz="2400" dirty="0"/>
              <a:t> </a:t>
            </a:r>
            <a:r>
              <a:rPr lang="en-US" sz="2400" dirty="0" err="1"/>
              <a:t>động</a:t>
            </a:r>
            <a:r>
              <a:rPr lang="en-US" sz="2400" dirty="0"/>
              <a:t> </a:t>
            </a:r>
            <a:r>
              <a:rPr lang="en-US" sz="2400" dirty="0" err="1"/>
              <a:t>tác</a:t>
            </a:r>
            <a:r>
              <a:rPr lang="en-US" sz="2400" dirty="0"/>
              <a:t>. </a:t>
            </a:r>
            <a:r>
              <a:rPr lang="en-US" sz="2400" dirty="0" err="1"/>
              <a:t>Chẳng</a:t>
            </a:r>
            <a:r>
              <a:rPr lang="en-US" sz="2400" dirty="0"/>
              <a:t> </a:t>
            </a:r>
            <a:r>
              <a:rPr lang="en-US" sz="2400" dirty="0" err="1"/>
              <a:t>hạn</a:t>
            </a:r>
            <a:r>
              <a:rPr lang="en-US" sz="2400" dirty="0"/>
              <a:t>: </a:t>
            </a:r>
            <a:r>
              <a:rPr lang="en-US" sz="2400" dirty="0" err="1"/>
              <a:t>cho</a:t>
            </a:r>
            <a:r>
              <a:rPr lang="en-US" sz="2400" dirty="0"/>
              <a:t> </a:t>
            </a:r>
            <a:r>
              <a:rPr lang="en-US" sz="2400" dirty="0" err="1"/>
              <a:t>các</a:t>
            </a:r>
            <a:r>
              <a:rPr lang="en-US" sz="2400" dirty="0"/>
              <a:t> </a:t>
            </a:r>
            <a:r>
              <a:rPr lang="en-US" sz="2400" dirty="0" err="1"/>
              <a:t>em</a:t>
            </a:r>
            <a:r>
              <a:rPr lang="en-US" sz="2400" dirty="0"/>
              <a:t> </a:t>
            </a:r>
            <a:r>
              <a:rPr lang="en-US" sz="2400" dirty="0" err="1"/>
              <a:t>tập</a:t>
            </a:r>
            <a:r>
              <a:rPr lang="en-US" sz="2400" dirty="0"/>
              <a:t> </a:t>
            </a:r>
            <a:r>
              <a:rPr lang="en-US" sz="2400" dirty="0" err="1"/>
              <a:t>nhảy</a:t>
            </a:r>
            <a:r>
              <a:rPr lang="en-US" sz="2400" dirty="0"/>
              <a:t> </a:t>
            </a:r>
            <a:r>
              <a:rPr lang="en-US" sz="2400" dirty="0" err="1"/>
              <a:t>không</a:t>
            </a:r>
            <a:r>
              <a:rPr lang="en-US" sz="2400" dirty="0"/>
              <a:t> </a:t>
            </a:r>
            <a:r>
              <a:rPr lang="en-US" sz="2400" dirty="0" err="1"/>
              <a:t>có</a:t>
            </a:r>
            <a:r>
              <a:rPr lang="en-US" sz="2400" dirty="0"/>
              <a:t> </a:t>
            </a:r>
            <a:r>
              <a:rPr lang="en-US" sz="2400" dirty="0" err="1"/>
              <a:t>dây</a:t>
            </a:r>
            <a:r>
              <a:rPr lang="en-US" sz="2400" dirty="0"/>
              <a:t>; </a:t>
            </a:r>
            <a:r>
              <a:rPr lang="en-US" sz="2400" dirty="0" err="1"/>
              <a:t>tập</a:t>
            </a:r>
            <a:r>
              <a:rPr lang="en-US" sz="2400" dirty="0"/>
              <a:t> </a:t>
            </a:r>
            <a:r>
              <a:rPr lang="en-US" sz="2400" dirty="0" err="1"/>
              <a:t>không</a:t>
            </a:r>
            <a:r>
              <a:rPr lang="en-US" sz="2400" dirty="0"/>
              <a:t> </a:t>
            </a:r>
            <a:r>
              <a:rPr lang="en-US" sz="2400" dirty="0" err="1" smtClean="0"/>
              <a:t>có</a:t>
            </a:r>
            <a:r>
              <a:rPr lang="en-US" sz="2400" dirty="0" smtClean="0"/>
              <a:t> </a:t>
            </a:r>
            <a:r>
              <a:rPr lang="en-US" sz="2400" dirty="0" err="1"/>
              <a:t>cầu</a:t>
            </a:r>
            <a:r>
              <a:rPr lang="en-US" sz="2400" dirty="0"/>
              <a:t>, </a:t>
            </a:r>
            <a:r>
              <a:rPr lang="en-US" sz="2400" dirty="0" err="1"/>
              <a:t>sau</a:t>
            </a:r>
            <a:r>
              <a:rPr lang="en-US" sz="2400" dirty="0"/>
              <a:t> </a:t>
            </a:r>
            <a:r>
              <a:rPr lang="en-US" sz="2400" dirty="0" err="1"/>
              <a:t>đó</a:t>
            </a:r>
            <a:r>
              <a:rPr lang="en-US" sz="2400" dirty="0"/>
              <a:t> </a:t>
            </a:r>
            <a:r>
              <a:rPr lang="en-US" sz="2400" dirty="0" err="1"/>
              <a:t>mới</a:t>
            </a:r>
            <a:r>
              <a:rPr lang="en-US" sz="2400" dirty="0"/>
              <a:t> </a:t>
            </a:r>
            <a:r>
              <a:rPr lang="en-US" sz="2400" dirty="0" err="1"/>
              <a:t>tập</a:t>
            </a:r>
            <a:r>
              <a:rPr lang="en-US" sz="2400" dirty="0"/>
              <a:t> </a:t>
            </a:r>
            <a:r>
              <a:rPr lang="en-US" sz="2400" dirty="0" err="1"/>
              <a:t>phối</a:t>
            </a:r>
            <a:r>
              <a:rPr lang="en-US" sz="2400" dirty="0"/>
              <a:t> </a:t>
            </a:r>
            <a:r>
              <a:rPr lang="en-US" sz="2400" dirty="0" err="1"/>
              <a:t>hợp</a:t>
            </a:r>
            <a:r>
              <a:rPr lang="en-US" sz="2400" dirty="0"/>
              <a:t> </a:t>
            </a:r>
            <a:r>
              <a:rPr lang="en-US" sz="2400" dirty="0" err="1"/>
              <a:t>với</a:t>
            </a:r>
            <a:r>
              <a:rPr lang="en-US" sz="2400" dirty="0"/>
              <a:t> </a:t>
            </a:r>
            <a:r>
              <a:rPr lang="en-US" sz="2400" dirty="0" err="1"/>
              <a:t>dây</a:t>
            </a:r>
            <a:r>
              <a:rPr lang="en-US" sz="2400" dirty="0"/>
              <a:t> </a:t>
            </a:r>
            <a:r>
              <a:rPr lang="en-US" sz="2400" dirty="0" err="1"/>
              <a:t>hoặc</a:t>
            </a:r>
            <a:r>
              <a:rPr lang="en-US" sz="2400" dirty="0"/>
              <a:t> </a:t>
            </a:r>
            <a:r>
              <a:rPr lang="en-US" sz="2400" dirty="0" err="1"/>
              <a:t>với</a:t>
            </a:r>
            <a:r>
              <a:rPr lang="en-US" sz="2400" dirty="0"/>
              <a:t> </a:t>
            </a:r>
            <a:r>
              <a:rPr lang="en-US" sz="2400" dirty="0" err="1"/>
              <a:t>cầu</a:t>
            </a:r>
            <a:r>
              <a:rPr lang="en-US" sz="2400" dirty="0"/>
              <a:t>; </a:t>
            </a:r>
            <a:r>
              <a:rPr lang="en-US" sz="2400" dirty="0" err="1"/>
              <a:t>phân</a:t>
            </a:r>
            <a:r>
              <a:rPr lang="en-US" sz="2400" dirty="0"/>
              <a:t> </a:t>
            </a:r>
            <a:r>
              <a:rPr lang="en-US" sz="2400" dirty="0" err="1"/>
              <a:t>công</a:t>
            </a:r>
            <a:r>
              <a:rPr lang="en-US" sz="2400" dirty="0"/>
              <a:t> </a:t>
            </a:r>
            <a:r>
              <a:rPr lang="en-US" sz="2400" dirty="0" err="1"/>
              <a:t>các</a:t>
            </a:r>
            <a:r>
              <a:rPr lang="en-US" sz="2400" dirty="0"/>
              <a:t> </a:t>
            </a:r>
            <a:r>
              <a:rPr lang="en-US" sz="2400" dirty="0" err="1"/>
              <a:t>em</a:t>
            </a:r>
            <a:r>
              <a:rPr lang="en-US" sz="2400" dirty="0"/>
              <a:t> </a:t>
            </a:r>
            <a:r>
              <a:rPr lang="en-US" sz="2400" dirty="0" err="1"/>
              <a:t>tập</a:t>
            </a:r>
            <a:r>
              <a:rPr lang="en-US" sz="2400" dirty="0"/>
              <a:t> </a:t>
            </a:r>
            <a:r>
              <a:rPr lang="en-US" sz="2400" dirty="0" err="1"/>
              <a:t>tốt</a:t>
            </a:r>
            <a:r>
              <a:rPr lang="en-US" sz="2400" dirty="0"/>
              <a:t> </a:t>
            </a:r>
            <a:r>
              <a:rPr lang="en-US" sz="2400" dirty="0" err="1"/>
              <a:t>hướng</a:t>
            </a:r>
            <a:r>
              <a:rPr lang="en-US" sz="2400" dirty="0"/>
              <a:t> </a:t>
            </a:r>
            <a:r>
              <a:rPr lang="en-US" sz="2400" dirty="0" err="1"/>
              <a:t>dẫn</a:t>
            </a:r>
            <a:r>
              <a:rPr lang="en-US" sz="2400" dirty="0"/>
              <a:t> </a:t>
            </a:r>
            <a:r>
              <a:rPr lang="en-US" sz="2400" dirty="0" err="1"/>
              <a:t>các</a:t>
            </a:r>
            <a:r>
              <a:rPr lang="en-US" sz="2400" dirty="0"/>
              <a:t> </a:t>
            </a:r>
            <a:r>
              <a:rPr lang="en-US" sz="2400" dirty="0" err="1"/>
              <a:t>em</a:t>
            </a:r>
            <a:r>
              <a:rPr lang="en-US" sz="2400" dirty="0"/>
              <a:t> </a:t>
            </a:r>
            <a:r>
              <a:rPr lang="en-US" sz="2400" dirty="0" err="1"/>
              <a:t>này</a:t>
            </a:r>
            <a:r>
              <a:rPr lang="en-US" sz="2400" dirty="0"/>
              <a:t>.  </a:t>
            </a:r>
          </a:p>
          <a:p>
            <a:r>
              <a:rPr lang="en-US" sz="2400" dirty="0"/>
              <a:t>       </a:t>
            </a:r>
            <a:r>
              <a:rPr lang="en-US" sz="2400" dirty="0" err="1"/>
              <a:t>Khi</a:t>
            </a:r>
            <a:r>
              <a:rPr lang="en-US" sz="2400" dirty="0"/>
              <a:t> </a:t>
            </a:r>
            <a:r>
              <a:rPr lang="en-US" sz="2400" dirty="0" err="1"/>
              <a:t>thấy</a:t>
            </a:r>
            <a:r>
              <a:rPr lang="en-US" sz="2400" dirty="0"/>
              <a:t> </a:t>
            </a:r>
            <a:r>
              <a:rPr lang="en-US" sz="2400" dirty="0" err="1"/>
              <a:t>các</a:t>
            </a:r>
            <a:r>
              <a:rPr lang="en-US" sz="2400" dirty="0"/>
              <a:t> </a:t>
            </a:r>
            <a:r>
              <a:rPr lang="en-US" sz="2400" dirty="0" err="1"/>
              <a:t>em</a:t>
            </a:r>
            <a:r>
              <a:rPr lang="en-US" sz="2400" dirty="0"/>
              <a:t> </a:t>
            </a:r>
            <a:r>
              <a:rPr lang="en-US" sz="2400" dirty="0" err="1"/>
              <a:t>có</a:t>
            </a:r>
            <a:r>
              <a:rPr lang="en-US" sz="2400" dirty="0"/>
              <a:t> </a:t>
            </a:r>
            <a:r>
              <a:rPr lang="en-US" sz="2400" dirty="0" err="1"/>
              <a:t>chuyển</a:t>
            </a:r>
            <a:r>
              <a:rPr lang="en-US" sz="2400" dirty="0"/>
              <a:t> </a:t>
            </a:r>
            <a:r>
              <a:rPr lang="en-US" sz="2400" dirty="0" err="1"/>
              <a:t>biến</a:t>
            </a:r>
            <a:r>
              <a:rPr lang="en-US" sz="2400" dirty="0"/>
              <a:t> </a:t>
            </a:r>
            <a:r>
              <a:rPr lang="en-US" sz="2400" dirty="0" err="1"/>
              <a:t>tích</a:t>
            </a:r>
            <a:r>
              <a:rPr lang="en-US" sz="2400" dirty="0"/>
              <a:t> </a:t>
            </a:r>
            <a:r>
              <a:rPr lang="en-US" sz="2400" dirty="0" err="1"/>
              <a:t>cực</a:t>
            </a:r>
            <a:r>
              <a:rPr lang="en-US" sz="2400" dirty="0"/>
              <a:t>, </a:t>
            </a:r>
            <a:r>
              <a:rPr lang="en-US" sz="2400" dirty="0" err="1"/>
              <a:t>tôi</a:t>
            </a:r>
            <a:r>
              <a:rPr lang="en-US" sz="2400" dirty="0"/>
              <a:t> </a:t>
            </a:r>
            <a:r>
              <a:rPr lang="en-US" sz="2400" dirty="0" err="1"/>
              <a:t>gọi</a:t>
            </a:r>
            <a:r>
              <a:rPr lang="en-US" sz="2400" dirty="0"/>
              <a:t> </a:t>
            </a:r>
            <a:r>
              <a:rPr lang="en-US" sz="2400" dirty="0" err="1"/>
              <a:t>các</a:t>
            </a:r>
            <a:r>
              <a:rPr lang="en-US" sz="2400" dirty="0"/>
              <a:t> </a:t>
            </a:r>
            <a:r>
              <a:rPr lang="en-US" sz="2400" dirty="0" err="1"/>
              <a:t>em</a:t>
            </a:r>
            <a:r>
              <a:rPr lang="en-US" sz="2400" dirty="0"/>
              <a:t> </a:t>
            </a:r>
            <a:r>
              <a:rPr lang="en-US" sz="2400" dirty="0" err="1"/>
              <a:t>này</a:t>
            </a:r>
            <a:r>
              <a:rPr lang="en-US" sz="2400" dirty="0"/>
              <a:t> </a:t>
            </a:r>
            <a:r>
              <a:rPr lang="en-US" sz="2400" dirty="0" err="1"/>
              <a:t>lên</a:t>
            </a:r>
            <a:r>
              <a:rPr lang="en-US" sz="2400" dirty="0"/>
              <a:t> </a:t>
            </a:r>
            <a:r>
              <a:rPr lang="en-US" sz="2400" dirty="0" err="1"/>
              <a:t>trình</a:t>
            </a:r>
            <a:r>
              <a:rPr lang="en-US" sz="2400" dirty="0"/>
              <a:t> </a:t>
            </a:r>
            <a:r>
              <a:rPr lang="en-US" sz="2400" dirty="0" err="1"/>
              <a:t>diễn</a:t>
            </a:r>
            <a:r>
              <a:rPr lang="en-US" sz="2400" dirty="0"/>
              <a:t> </a:t>
            </a:r>
            <a:r>
              <a:rPr lang="en-US" sz="2400" dirty="0" err="1"/>
              <a:t>trước</a:t>
            </a:r>
            <a:r>
              <a:rPr lang="en-US" sz="2400" dirty="0"/>
              <a:t> </a:t>
            </a:r>
            <a:r>
              <a:rPr lang="en-US" sz="2400" dirty="0" err="1"/>
              <a:t>lớp</a:t>
            </a:r>
            <a:r>
              <a:rPr lang="en-US" sz="2400" dirty="0"/>
              <a:t>, </a:t>
            </a:r>
            <a:r>
              <a:rPr lang="en-US" sz="2400" dirty="0" err="1"/>
              <a:t>sau</a:t>
            </a:r>
            <a:r>
              <a:rPr lang="en-US" sz="2400" dirty="0"/>
              <a:t> </a:t>
            </a:r>
            <a:r>
              <a:rPr lang="en-US" sz="2400" dirty="0" err="1"/>
              <a:t>đó</a:t>
            </a:r>
            <a:r>
              <a:rPr lang="en-US" sz="2400" dirty="0"/>
              <a:t> </a:t>
            </a:r>
            <a:r>
              <a:rPr lang="en-US" sz="2400" dirty="0" err="1"/>
              <a:t>đề</a:t>
            </a:r>
            <a:r>
              <a:rPr lang="en-US" sz="2400" dirty="0"/>
              <a:t> </a:t>
            </a:r>
            <a:r>
              <a:rPr lang="en-US" sz="2400" dirty="0" err="1"/>
              <a:t>nghị</a:t>
            </a:r>
            <a:r>
              <a:rPr lang="en-US" sz="2400" dirty="0"/>
              <a:t> </a:t>
            </a:r>
            <a:r>
              <a:rPr lang="en-US" sz="2400" dirty="0" err="1"/>
              <a:t>cả</a:t>
            </a:r>
            <a:r>
              <a:rPr lang="en-US" sz="2400" dirty="0"/>
              <a:t> </a:t>
            </a:r>
            <a:r>
              <a:rPr lang="en-US" sz="2400" dirty="0" err="1"/>
              <a:t>lớp</a:t>
            </a:r>
            <a:r>
              <a:rPr lang="en-US" sz="2400" dirty="0"/>
              <a:t> </a:t>
            </a:r>
            <a:r>
              <a:rPr lang="en-US" sz="2400" dirty="0" err="1"/>
              <a:t>vỗ</a:t>
            </a:r>
            <a:r>
              <a:rPr lang="en-US" sz="2400" dirty="0"/>
              <a:t> </a:t>
            </a:r>
            <a:r>
              <a:rPr lang="en-US" sz="2400" dirty="0" err="1"/>
              <a:t>tay</a:t>
            </a:r>
            <a:r>
              <a:rPr lang="en-US" sz="2400" dirty="0"/>
              <a:t> </a:t>
            </a:r>
            <a:r>
              <a:rPr lang="en-US" sz="2400" dirty="0" err="1"/>
              <a:t>hoan</a:t>
            </a:r>
            <a:r>
              <a:rPr lang="en-US" sz="2400" dirty="0"/>
              <a:t> </a:t>
            </a:r>
            <a:r>
              <a:rPr lang="en-US" sz="2400" dirty="0" err="1"/>
              <a:t>hô</a:t>
            </a:r>
            <a:r>
              <a:rPr lang="en-US" sz="2400" dirty="0"/>
              <a:t> </a:t>
            </a:r>
            <a:r>
              <a:rPr lang="en-US" sz="2400" dirty="0" err="1"/>
              <a:t>các</a:t>
            </a:r>
            <a:r>
              <a:rPr lang="en-US" sz="2400" dirty="0"/>
              <a:t> </a:t>
            </a:r>
            <a:r>
              <a:rPr lang="en-US" sz="2400" dirty="0" err="1"/>
              <a:t>em</a:t>
            </a:r>
            <a:r>
              <a:rPr lang="en-US" sz="2400" dirty="0"/>
              <a:t>. </a:t>
            </a:r>
            <a:r>
              <a:rPr lang="en-US" sz="2400" dirty="0" err="1"/>
              <a:t>Với</a:t>
            </a:r>
            <a:r>
              <a:rPr lang="en-US" sz="2400" dirty="0"/>
              <a:t> </a:t>
            </a:r>
            <a:r>
              <a:rPr lang="en-US" sz="2400" dirty="0" err="1"/>
              <a:t>việc</a:t>
            </a:r>
            <a:r>
              <a:rPr lang="en-US" sz="2400" dirty="0"/>
              <a:t> </a:t>
            </a:r>
            <a:r>
              <a:rPr lang="en-US" sz="2400" dirty="0" err="1"/>
              <a:t>tuyên</a:t>
            </a:r>
            <a:r>
              <a:rPr lang="en-US" sz="2400" dirty="0"/>
              <a:t> </a:t>
            </a:r>
            <a:r>
              <a:rPr lang="en-US" sz="2400" dirty="0" err="1"/>
              <a:t>dương</a:t>
            </a:r>
            <a:r>
              <a:rPr lang="en-US" sz="2400" dirty="0"/>
              <a:t> </a:t>
            </a:r>
            <a:r>
              <a:rPr lang="en-US" sz="2400" dirty="0" err="1"/>
              <a:t>các</a:t>
            </a:r>
            <a:r>
              <a:rPr lang="en-US" sz="2400" dirty="0"/>
              <a:t> </a:t>
            </a:r>
            <a:r>
              <a:rPr lang="en-US" sz="2400" dirty="0" err="1"/>
              <a:t>em</a:t>
            </a:r>
            <a:r>
              <a:rPr lang="en-US" sz="2400" dirty="0"/>
              <a:t> </a:t>
            </a:r>
            <a:r>
              <a:rPr lang="en-US" sz="2400" dirty="0" err="1"/>
              <a:t>này</a:t>
            </a:r>
            <a:r>
              <a:rPr lang="en-US" sz="2400" dirty="0"/>
              <a:t> </a:t>
            </a:r>
            <a:r>
              <a:rPr lang="en-US" sz="2400" dirty="0" err="1"/>
              <a:t>đã</a:t>
            </a:r>
            <a:r>
              <a:rPr lang="en-US" sz="2400" dirty="0"/>
              <a:t> </a:t>
            </a:r>
            <a:r>
              <a:rPr lang="en-US" sz="2400" dirty="0" err="1"/>
              <a:t>làm</a:t>
            </a:r>
            <a:r>
              <a:rPr lang="en-US" sz="2400" dirty="0"/>
              <a:t> </a:t>
            </a:r>
            <a:r>
              <a:rPr lang="en-US" sz="2400" dirty="0" err="1"/>
              <a:t>cho</a:t>
            </a:r>
            <a:r>
              <a:rPr lang="en-US" sz="2400" dirty="0"/>
              <a:t> </a:t>
            </a:r>
            <a:r>
              <a:rPr lang="en-US" sz="2400" dirty="0" err="1"/>
              <a:t>các</a:t>
            </a:r>
            <a:r>
              <a:rPr lang="en-US" sz="2400" dirty="0"/>
              <a:t> </a:t>
            </a:r>
            <a:r>
              <a:rPr lang="en-US" sz="2400" dirty="0" err="1"/>
              <a:t>em</a:t>
            </a:r>
            <a:r>
              <a:rPr lang="en-US" sz="2400" dirty="0"/>
              <a:t> </a:t>
            </a:r>
            <a:r>
              <a:rPr lang="en-US" sz="2400" dirty="0" err="1"/>
              <a:t>thêm</a:t>
            </a:r>
            <a:r>
              <a:rPr lang="en-US" sz="2400" dirty="0"/>
              <a:t> </a:t>
            </a:r>
            <a:r>
              <a:rPr lang="en-US" sz="2400" dirty="0" err="1"/>
              <a:t>vui</a:t>
            </a:r>
            <a:r>
              <a:rPr lang="en-US" sz="2400" dirty="0"/>
              <a:t> </a:t>
            </a:r>
            <a:r>
              <a:rPr lang="en-US" sz="2400" dirty="0" err="1"/>
              <a:t>mừng</a:t>
            </a:r>
            <a:r>
              <a:rPr lang="en-US" sz="2400" dirty="0"/>
              <a:t> </a:t>
            </a:r>
            <a:r>
              <a:rPr lang="en-US" sz="2400" dirty="0" err="1"/>
              <a:t>phấn</a:t>
            </a:r>
            <a:r>
              <a:rPr lang="en-US" sz="2400" dirty="0"/>
              <a:t> </a:t>
            </a:r>
            <a:r>
              <a:rPr lang="en-US" sz="2400" dirty="0" err="1"/>
              <a:t>khởi</a:t>
            </a:r>
            <a:r>
              <a:rPr lang="en-US" sz="2400" dirty="0"/>
              <a:t>, </a:t>
            </a:r>
            <a:r>
              <a:rPr lang="en-US" sz="2400" dirty="0" err="1"/>
              <a:t>tự</a:t>
            </a:r>
            <a:r>
              <a:rPr lang="en-US" sz="2400" dirty="0"/>
              <a:t> tin </a:t>
            </a:r>
            <a:r>
              <a:rPr lang="en-US" sz="2400" dirty="0" err="1"/>
              <a:t>tập</a:t>
            </a:r>
            <a:r>
              <a:rPr lang="en-US" sz="2400" dirty="0"/>
              <a:t> </a:t>
            </a:r>
            <a:r>
              <a:rPr lang="en-US" sz="2400" dirty="0" err="1"/>
              <a:t>luyện</a:t>
            </a:r>
            <a:r>
              <a:rPr lang="en-US" sz="2400" dirty="0"/>
              <a:t>. </a:t>
            </a:r>
            <a:r>
              <a:rPr lang="en-US" sz="2400" dirty="0" err="1"/>
              <a:t>Tôi</a:t>
            </a:r>
            <a:r>
              <a:rPr lang="en-US" sz="2400" dirty="0"/>
              <a:t> </a:t>
            </a:r>
            <a:r>
              <a:rPr lang="en-US" sz="2400" dirty="0" err="1"/>
              <a:t>luôn</a:t>
            </a:r>
            <a:r>
              <a:rPr lang="en-US" sz="2400" dirty="0"/>
              <a:t> </a:t>
            </a:r>
            <a:r>
              <a:rPr lang="en-US" sz="2400" dirty="0" err="1"/>
              <a:t>nhắc</a:t>
            </a:r>
            <a:r>
              <a:rPr lang="en-US" sz="2400" dirty="0"/>
              <a:t> </a:t>
            </a:r>
            <a:r>
              <a:rPr lang="en-US" sz="2400" dirty="0" err="1"/>
              <a:t>các</a:t>
            </a:r>
            <a:r>
              <a:rPr lang="en-US" sz="2400" dirty="0"/>
              <a:t> </a:t>
            </a:r>
            <a:r>
              <a:rPr lang="en-US" sz="2400" dirty="0" err="1"/>
              <a:t>em</a:t>
            </a:r>
            <a:r>
              <a:rPr lang="en-US" sz="2400" dirty="0"/>
              <a:t> </a:t>
            </a:r>
            <a:r>
              <a:rPr lang="en-US" sz="2400" dirty="0" err="1"/>
              <a:t>rằng</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chúng</a:t>
            </a:r>
            <a:r>
              <a:rPr lang="en-US" sz="2400" dirty="0"/>
              <a:t> ta </a:t>
            </a:r>
            <a:r>
              <a:rPr lang="en-US" sz="2400" dirty="0" err="1"/>
              <a:t>không</a:t>
            </a:r>
            <a:r>
              <a:rPr lang="en-US" sz="2400" dirty="0"/>
              <a:t> </a:t>
            </a:r>
            <a:r>
              <a:rPr lang="en-US" sz="2400" dirty="0" err="1"/>
              <a:t>có</a:t>
            </a:r>
            <a:r>
              <a:rPr lang="en-US" sz="2400" dirty="0"/>
              <a:t> </a:t>
            </a:r>
            <a:r>
              <a:rPr lang="en-US" sz="2400" dirty="0" err="1"/>
              <a:t>việc</a:t>
            </a:r>
            <a:r>
              <a:rPr lang="en-US" sz="2400" dirty="0"/>
              <a:t> </a:t>
            </a:r>
            <a:r>
              <a:rPr lang="en-US" sz="2400" dirty="0" err="1"/>
              <a:t>gì</a:t>
            </a:r>
            <a:r>
              <a:rPr lang="en-US" sz="2400" dirty="0"/>
              <a:t> </a:t>
            </a:r>
            <a:r>
              <a:rPr lang="en-US" sz="2400" dirty="0" err="1"/>
              <a:t>khó</a:t>
            </a:r>
            <a:r>
              <a:rPr lang="en-US" sz="2400" dirty="0"/>
              <a:t> </a:t>
            </a:r>
            <a:r>
              <a:rPr lang="en-US" sz="2400" dirty="0" err="1"/>
              <a:t>cả</a:t>
            </a:r>
            <a:r>
              <a:rPr lang="en-US" sz="2400" dirty="0"/>
              <a:t>, </a:t>
            </a:r>
            <a:r>
              <a:rPr lang="en-US" sz="2400" dirty="0" err="1"/>
              <a:t>miễn</a:t>
            </a:r>
            <a:r>
              <a:rPr lang="en-US" sz="2400" dirty="0"/>
              <a:t> </a:t>
            </a:r>
            <a:r>
              <a:rPr lang="en-US" sz="2400" dirty="0" err="1"/>
              <a:t>sao</a:t>
            </a:r>
            <a:r>
              <a:rPr lang="en-US" sz="2400" dirty="0"/>
              <a:t> </a:t>
            </a:r>
            <a:r>
              <a:rPr lang="en-US" sz="2400" dirty="0" err="1"/>
              <a:t>các</a:t>
            </a:r>
            <a:r>
              <a:rPr lang="en-US" sz="2400" dirty="0"/>
              <a:t> </a:t>
            </a:r>
            <a:r>
              <a:rPr lang="en-US" sz="2400" dirty="0" err="1"/>
              <a:t>em</a:t>
            </a:r>
            <a:r>
              <a:rPr lang="en-US" sz="2400" dirty="0"/>
              <a:t> </a:t>
            </a:r>
            <a:r>
              <a:rPr lang="en-US" sz="2400" dirty="0" err="1"/>
              <a:t>phải</a:t>
            </a:r>
            <a:r>
              <a:rPr lang="en-US" sz="2400" dirty="0"/>
              <a:t> </a:t>
            </a:r>
            <a:r>
              <a:rPr lang="en-US" sz="2400" dirty="0" err="1"/>
              <a:t>luôn</a:t>
            </a:r>
            <a:r>
              <a:rPr lang="en-US" sz="2400" dirty="0"/>
              <a:t> </a:t>
            </a:r>
            <a:r>
              <a:rPr lang="en-US" sz="2400" dirty="0" err="1"/>
              <a:t>kiên</a:t>
            </a:r>
            <a:r>
              <a:rPr lang="en-US" sz="2400" dirty="0"/>
              <a:t> </a:t>
            </a:r>
            <a:r>
              <a:rPr lang="en-US" sz="2400" dirty="0" err="1"/>
              <a:t>trì</a:t>
            </a:r>
            <a:r>
              <a:rPr lang="en-US" sz="2400" dirty="0"/>
              <a:t>, </a:t>
            </a:r>
            <a:r>
              <a:rPr lang="en-US" sz="2400" dirty="0" err="1"/>
              <a:t>chăm</a:t>
            </a:r>
            <a:r>
              <a:rPr lang="en-US" sz="2400" dirty="0"/>
              <a:t> </a:t>
            </a:r>
            <a:r>
              <a:rPr lang="en-US" sz="2400" dirty="0" err="1"/>
              <a:t>chỉ</a:t>
            </a:r>
            <a:r>
              <a:rPr lang="en-US" sz="2400" dirty="0"/>
              <a:t> </a:t>
            </a:r>
            <a:r>
              <a:rPr lang="en-US" sz="2400" dirty="0" err="1"/>
              <a:t>luyện</a:t>
            </a:r>
            <a:r>
              <a:rPr lang="en-US" sz="2400" dirty="0"/>
              <a:t> </a:t>
            </a:r>
            <a:r>
              <a:rPr lang="en-US" sz="2400" dirty="0" err="1"/>
              <a:t>tập</a:t>
            </a:r>
            <a:r>
              <a:rPr lang="en-US" sz="2400" dirty="0"/>
              <a:t> </a:t>
            </a:r>
            <a:r>
              <a:rPr lang="en-US" sz="2400" dirty="0" err="1"/>
              <a:t>thì</a:t>
            </a:r>
            <a:r>
              <a:rPr lang="en-US" sz="2400" dirty="0"/>
              <a:t> </a:t>
            </a:r>
            <a:r>
              <a:rPr lang="en-US" sz="2400" dirty="0" err="1"/>
              <a:t>các</a:t>
            </a:r>
            <a:r>
              <a:rPr lang="en-US" sz="2400" dirty="0"/>
              <a:t> </a:t>
            </a:r>
            <a:r>
              <a:rPr lang="en-US" sz="2400" dirty="0" err="1"/>
              <a:t>em</a:t>
            </a:r>
            <a:r>
              <a:rPr lang="en-US" sz="2400" dirty="0"/>
              <a:t> </a:t>
            </a:r>
            <a:r>
              <a:rPr lang="en-US" sz="2400" dirty="0" err="1"/>
              <a:t>sẽ</a:t>
            </a:r>
            <a:r>
              <a:rPr lang="en-US" sz="2400" dirty="0"/>
              <a:t> </a:t>
            </a:r>
            <a:r>
              <a:rPr lang="en-US" sz="2400" dirty="0" err="1"/>
              <a:t>thành</a:t>
            </a:r>
            <a:r>
              <a:rPr lang="en-US" sz="2400" dirty="0"/>
              <a:t> </a:t>
            </a:r>
            <a:r>
              <a:rPr lang="en-US" sz="2400" dirty="0" err="1"/>
              <a:t>công</a:t>
            </a:r>
            <a:r>
              <a:rPr lang="en-US" sz="2400" dirty="0"/>
              <a:t>”.</a:t>
            </a:r>
          </a:p>
        </p:txBody>
      </p:sp>
      <p:pic>
        <p:nvPicPr>
          <p:cNvPr id="6" name="Picture 5" descr="C:\Users\COMPUTER\Downloads\20220403_1451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573" y="4006176"/>
            <a:ext cx="5943600" cy="2807970"/>
          </a:xfrm>
          <a:prstGeom prst="rect">
            <a:avLst/>
          </a:prstGeom>
          <a:noFill/>
          <a:ln>
            <a:noFill/>
          </a:ln>
        </p:spPr>
      </p:pic>
      <p:pic>
        <p:nvPicPr>
          <p:cNvPr id="7" name="Picture 6" descr="C:\Users\COMPUTER\Downloads\20220403_1453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537" y="4006176"/>
            <a:ext cx="5758604" cy="2830972"/>
          </a:xfrm>
          <a:prstGeom prst="rect">
            <a:avLst/>
          </a:prstGeom>
          <a:noFill/>
          <a:ln>
            <a:noFill/>
          </a:ln>
        </p:spPr>
      </p:pic>
    </p:spTree>
    <p:extLst>
      <p:ext uri="{BB962C8B-B14F-4D97-AF65-F5344CB8AC3E}">
        <p14:creationId xmlns:p14="http://schemas.microsoft.com/office/powerpoint/2010/main" val="2415352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2229</Words>
  <Application>Microsoft Office PowerPoint</Application>
  <PresentationFormat>Custom</PresentationFormat>
  <Paragraphs>126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 vu</dc:creator>
  <cp:lastModifiedBy>User</cp:lastModifiedBy>
  <cp:revision>50</cp:revision>
  <dcterms:created xsi:type="dcterms:W3CDTF">2022-02-09T19:37:41Z</dcterms:created>
  <dcterms:modified xsi:type="dcterms:W3CDTF">2022-07-18T01:20:34Z</dcterms:modified>
</cp:coreProperties>
</file>